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2706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A1CE3DD-BAAD-41D6-B1AD-D77071C1E83A}"/>
              </a:ext>
            </a:extLst>
          </p:cNvPr>
          <p:cNvGrpSpPr/>
          <p:nvPr/>
        </p:nvGrpSpPr>
        <p:grpSpPr>
          <a:xfrm>
            <a:off x="2386128" y="920849"/>
            <a:ext cx="1307251" cy="1350919"/>
            <a:chOff x="5008563" y="3222625"/>
            <a:chExt cx="1116806" cy="1154112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4F337C42-18D2-4E9A-8CF4-64FF0420CE89}"/>
                </a:ext>
              </a:extLst>
            </p:cNvPr>
            <p:cNvSpPr/>
            <p:nvPr/>
          </p:nvSpPr>
          <p:spPr>
            <a:xfrm>
              <a:off x="5556250" y="3222625"/>
              <a:ext cx="120650" cy="911225"/>
            </a:xfrm>
            <a:custGeom>
              <a:avLst/>
              <a:gdLst>
                <a:gd name="connsiteX0" fmla="*/ 0 w 120650"/>
                <a:gd name="connsiteY0" fmla="*/ 911225 h 911225"/>
                <a:gd name="connsiteX1" fmla="*/ 101600 w 120650"/>
                <a:gd name="connsiteY1" fmla="*/ 790575 h 911225"/>
                <a:gd name="connsiteX2" fmla="*/ 101600 w 120650"/>
                <a:gd name="connsiteY2" fmla="*/ 736600 h 911225"/>
                <a:gd name="connsiteX3" fmla="*/ 50800 w 120650"/>
                <a:gd name="connsiteY3" fmla="*/ 679450 h 911225"/>
                <a:gd name="connsiteX4" fmla="*/ 95250 w 120650"/>
                <a:gd name="connsiteY4" fmla="*/ 628650 h 911225"/>
                <a:gd name="connsiteX5" fmla="*/ 73025 w 120650"/>
                <a:gd name="connsiteY5" fmla="*/ 577850 h 911225"/>
                <a:gd name="connsiteX6" fmla="*/ 47625 w 120650"/>
                <a:gd name="connsiteY6" fmla="*/ 454025 h 911225"/>
                <a:gd name="connsiteX7" fmla="*/ 6350 w 120650"/>
                <a:gd name="connsiteY7" fmla="*/ 425450 h 911225"/>
                <a:gd name="connsiteX8" fmla="*/ 28575 w 120650"/>
                <a:gd name="connsiteY8" fmla="*/ 206375 h 911225"/>
                <a:gd name="connsiteX9" fmla="*/ 3175 w 120650"/>
                <a:gd name="connsiteY9" fmla="*/ 149225 h 911225"/>
                <a:gd name="connsiteX10" fmla="*/ 47625 w 120650"/>
                <a:gd name="connsiteY10" fmla="*/ 50800 h 911225"/>
                <a:gd name="connsiteX11" fmla="*/ 120650 w 120650"/>
                <a:gd name="connsiteY11" fmla="*/ 0 h 911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0650" h="911225">
                  <a:moveTo>
                    <a:pt x="0" y="911225"/>
                  </a:moveTo>
                  <a:lnTo>
                    <a:pt x="101600" y="790575"/>
                  </a:lnTo>
                  <a:lnTo>
                    <a:pt x="101600" y="736600"/>
                  </a:lnTo>
                  <a:lnTo>
                    <a:pt x="50800" y="679450"/>
                  </a:lnTo>
                  <a:lnTo>
                    <a:pt x="95250" y="628650"/>
                  </a:lnTo>
                  <a:lnTo>
                    <a:pt x="73025" y="577850"/>
                  </a:lnTo>
                  <a:lnTo>
                    <a:pt x="47625" y="454025"/>
                  </a:lnTo>
                  <a:lnTo>
                    <a:pt x="6350" y="425450"/>
                  </a:lnTo>
                  <a:lnTo>
                    <a:pt x="28575" y="206375"/>
                  </a:lnTo>
                  <a:lnTo>
                    <a:pt x="3175" y="149225"/>
                  </a:lnTo>
                  <a:lnTo>
                    <a:pt x="47625" y="50800"/>
                  </a:lnTo>
                  <a:lnTo>
                    <a:pt x="12065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1E764844-74F6-4725-B778-C82FA7A1090C}"/>
                </a:ext>
              </a:extLst>
            </p:cNvPr>
            <p:cNvSpPr/>
            <p:nvPr/>
          </p:nvSpPr>
          <p:spPr>
            <a:xfrm>
              <a:off x="5008563" y="4099718"/>
              <a:ext cx="549275" cy="257175"/>
            </a:xfrm>
            <a:custGeom>
              <a:avLst/>
              <a:gdLst>
                <a:gd name="connsiteX0" fmla="*/ 549275 w 549275"/>
                <a:gd name="connsiteY0" fmla="*/ 28575 h 257175"/>
                <a:gd name="connsiteX1" fmla="*/ 352425 w 549275"/>
                <a:gd name="connsiteY1" fmla="*/ 0 h 257175"/>
                <a:gd name="connsiteX2" fmla="*/ 295275 w 549275"/>
                <a:gd name="connsiteY2" fmla="*/ 63500 h 257175"/>
                <a:gd name="connsiteX3" fmla="*/ 190500 w 549275"/>
                <a:gd name="connsiteY3" fmla="*/ 107950 h 257175"/>
                <a:gd name="connsiteX4" fmla="*/ 73025 w 549275"/>
                <a:gd name="connsiteY4" fmla="*/ 155575 h 257175"/>
                <a:gd name="connsiteX5" fmla="*/ 0 w 549275"/>
                <a:gd name="connsiteY5" fmla="*/ 257175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9275" h="257175">
                  <a:moveTo>
                    <a:pt x="549275" y="28575"/>
                  </a:moveTo>
                  <a:lnTo>
                    <a:pt x="352425" y="0"/>
                  </a:lnTo>
                  <a:lnTo>
                    <a:pt x="295275" y="63500"/>
                  </a:lnTo>
                  <a:lnTo>
                    <a:pt x="190500" y="107950"/>
                  </a:lnTo>
                  <a:lnTo>
                    <a:pt x="73025" y="155575"/>
                  </a:lnTo>
                  <a:lnTo>
                    <a:pt x="0" y="25717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61B1067-BBC5-4F12-842C-1B8746BFB55D}"/>
                </a:ext>
              </a:extLst>
            </p:cNvPr>
            <p:cNvSpPr/>
            <p:nvPr/>
          </p:nvSpPr>
          <p:spPr>
            <a:xfrm>
              <a:off x="5557044" y="4128294"/>
              <a:ext cx="568325" cy="117475"/>
            </a:xfrm>
            <a:custGeom>
              <a:avLst/>
              <a:gdLst>
                <a:gd name="connsiteX0" fmla="*/ 0 w 568325"/>
                <a:gd name="connsiteY0" fmla="*/ 0 h 117475"/>
                <a:gd name="connsiteX1" fmla="*/ 69850 w 568325"/>
                <a:gd name="connsiteY1" fmla="*/ 82550 h 117475"/>
                <a:gd name="connsiteX2" fmla="*/ 231775 w 568325"/>
                <a:gd name="connsiteY2" fmla="*/ 57150 h 117475"/>
                <a:gd name="connsiteX3" fmla="*/ 288925 w 568325"/>
                <a:gd name="connsiteY3" fmla="*/ 117475 h 117475"/>
                <a:gd name="connsiteX4" fmla="*/ 498475 w 568325"/>
                <a:gd name="connsiteY4" fmla="*/ 73025 h 117475"/>
                <a:gd name="connsiteX5" fmla="*/ 568325 w 568325"/>
                <a:gd name="connsiteY5" fmla="*/ 11430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8325" h="117475">
                  <a:moveTo>
                    <a:pt x="0" y="0"/>
                  </a:moveTo>
                  <a:lnTo>
                    <a:pt x="69850" y="82550"/>
                  </a:lnTo>
                  <a:lnTo>
                    <a:pt x="231775" y="57150"/>
                  </a:lnTo>
                  <a:lnTo>
                    <a:pt x="288925" y="117475"/>
                  </a:lnTo>
                  <a:lnTo>
                    <a:pt x="498475" y="73025"/>
                  </a:lnTo>
                  <a:lnTo>
                    <a:pt x="568325" y="1143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F56A0839-FDC2-49EB-85F4-4C8A5A1A6278}"/>
                </a:ext>
              </a:extLst>
            </p:cNvPr>
            <p:cNvSpPr/>
            <p:nvPr/>
          </p:nvSpPr>
          <p:spPr>
            <a:xfrm>
              <a:off x="5430043" y="4125912"/>
              <a:ext cx="130175" cy="250825"/>
            </a:xfrm>
            <a:custGeom>
              <a:avLst/>
              <a:gdLst>
                <a:gd name="connsiteX0" fmla="*/ 130175 w 130175"/>
                <a:gd name="connsiteY0" fmla="*/ 0 h 250825"/>
                <a:gd name="connsiteX1" fmla="*/ 44450 w 130175"/>
                <a:gd name="connsiteY1" fmla="*/ 92075 h 250825"/>
                <a:gd name="connsiteX2" fmla="*/ 76200 w 130175"/>
                <a:gd name="connsiteY2" fmla="*/ 177800 h 250825"/>
                <a:gd name="connsiteX3" fmla="*/ 0 w 130175"/>
                <a:gd name="connsiteY3" fmla="*/ 250825 h 25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175" h="250825">
                  <a:moveTo>
                    <a:pt x="130175" y="0"/>
                  </a:moveTo>
                  <a:lnTo>
                    <a:pt x="44450" y="92075"/>
                  </a:lnTo>
                  <a:lnTo>
                    <a:pt x="76200" y="177800"/>
                  </a:lnTo>
                  <a:lnTo>
                    <a:pt x="0" y="25082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F20358E0-4A38-4F76-8CCC-C56901EA6EF0}"/>
              </a:ext>
            </a:extLst>
          </p:cNvPr>
          <p:cNvGrpSpPr/>
          <p:nvPr/>
        </p:nvGrpSpPr>
        <p:grpSpPr>
          <a:xfrm>
            <a:off x="7954223" y="1301849"/>
            <a:ext cx="1497670" cy="990940"/>
            <a:chOff x="3403600" y="4210050"/>
            <a:chExt cx="1689100" cy="1117600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B9FCF7FC-CEA6-4F67-9308-DFDD0A6A27FC}"/>
                </a:ext>
              </a:extLst>
            </p:cNvPr>
            <p:cNvSpPr/>
            <p:nvPr/>
          </p:nvSpPr>
          <p:spPr>
            <a:xfrm>
              <a:off x="3403600" y="4210050"/>
              <a:ext cx="1689100" cy="609600"/>
            </a:xfrm>
            <a:custGeom>
              <a:avLst/>
              <a:gdLst>
                <a:gd name="connsiteX0" fmla="*/ 0 w 1689100"/>
                <a:gd name="connsiteY0" fmla="*/ 438150 h 609600"/>
                <a:gd name="connsiteX1" fmla="*/ 266700 w 1689100"/>
                <a:gd name="connsiteY1" fmla="*/ 565150 h 609600"/>
                <a:gd name="connsiteX2" fmla="*/ 495300 w 1689100"/>
                <a:gd name="connsiteY2" fmla="*/ 438150 h 609600"/>
                <a:gd name="connsiteX3" fmla="*/ 749300 w 1689100"/>
                <a:gd name="connsiteY3" fmla="*/ 609600 h 609600"/>
                <a:gd name="connsiteX4" fmla="*/ 952500 w 1689100"/>
                <a:gd name="connsiteY4" fmla="*/ 533400 h 609600"/>
                <a:gd name="connsiteX5" fmla="*/ 1162050 w 1689100"/>
                <a:gd name="connsiteY5" fmla="*/ 533400 h 609600"/>
                <a:gd name="connsiteX6" fmla="*/ 1485900 w 1689100"/>
                <a:gd name="connsiteY6" fmla="*/ 349250 h 609600"/>
                <a:gd name="connsiteX7" fmla="*/ 1517650 w 1689100"/>
                <a:gd name="connsiteY7" fmla="*/ 215900 h 609600"/>
                <a:gd name="connsiteX8" fmla="*/ 1689100 w 1689100"/>
                <a:gd name="connsiteY8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9100" h="609600">
                  <a:moveTo>
                    <a:pt x="0" y="438150"/>
                  </a:moveTo>
                  <a:lnTo>
                    <a:pt x="266700" y="565150"/>
                  </a:lnTo>
                  <a:lnTo>
                    <a:pt x="495300" y="438150"/>
                  </a:lnTo>
                  <a:lnTo>
                    <a:pt x="749300" y="609600"/>
                  </a:lnTo>
                  <a:lnTo>
                    <a:pt x="952500" y="533400"/>
                  </a:lnTo>
                  <a:lnTo>
                    <a:pt x="1162050" y="533400"/>
                  </a:lnTo>
                  <a:lnTo>
                    <a:pt x="1485900" y="349250"/>
                  </a:lnTo>
                  <a:lnTo>
                    <a:pt x="1517650" y="215900"/>
                  </a:lnTo>
                  <a:lnTo>
                    <a:pt x="168910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F319C00-9F99-477E-9E4E-75B064EA4CB9}"/>
                </a:ext>
              </a:extLst>
            </p:cNvPr>
            <p:cNvSpPr/>
            <p:nvPr/>
          </p:nvSpPr>
          <p:spPr>
            <a:xfrm>
              <a:off x="4152900" y="4822825"/>
              <a:ext cx="142875" cy="504825"/>
            </a:xfrm>
            <a:custGeom>
              <a:avLst/>
              <a:gdLst>
                <a:gd name="connsiteX0" fmla="*/ 0 w 142875"/>
                <a:gd name="connsiteY0" fmla="*/ 0 h 504825"/>
                <a:gd name="connsiteX1" fmla="*/ 44450 w 142875"/>
                <a:gd name="connsiteY1" fmla="*/ 114300 h 504825"/>
                <a:gd name="connsiteX2" fmla="*/ 0 w 142875"/>
                <a:gd name="connsiteY2" fmla="*/ 203200 h 504825"/>
                <a:gd name="connsiteX3" fmla="*/ 95250 w 142875"/>
                <a:gd name="connsiteY3" fmla="*/ 317500 h 504825"/>
                <a:gd name="connsiteX4" fmla="*/ 66675 w 142875"/>
                <a:gd name="connsiteY4" fmla="*/ 409575 h 504825"/>
                <a:gd name="connsiteX5" fmla="*/ 142875 w 142875"/>
                <a:gd name="connsiteY5" fmla="*/ 504825 h 50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504825">
                  <a:moveTo>
                    <a:pt x="0" y="0"/>
                  </a:moveTo>
                  <a:lnTo>
                    <a:pt x="44450" y="114300"/>
                  </a:lnTo>
                  <a:lnTo>
                    <a:pt x="0" y="203200"/>
                  </a:lnTo>
                  <a:lnTo>
                    <a:pt x="95250" y="317500"/>
                  </a:lnTo>
                  <a:lnTo>
                    <a:pt x="66675" y="409575"/>
                  </a:lnTo>
                  <a:lnTo>
                    <a:pt x="142875" y="50482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8BAE3D29-8E18-4DCD-832B-182FE1D15D1B}"/>
                </a:ext>
              </a:extLst>
            </p:cNvPr>
            <p:cNvSpPr/>
            <p:nvPr/>
          </p:nvSpPr>
          <p:spPr>
            <a:xfrm>
              <a:off x="4565650" y="4743450"/>
              <a:ext cx="311150" cy="390525"/>
            </a:xfrm>
            <a:custGeom>
              <a:avLst/>
              <a:gdLst>
                <a:gd name="connsiteX0" fmla="*/ 0 w 311150"/>
                <a:gd name="connsiteY0" fmla="*/ 0 h 390525"/>
                <a:gd name="connsiteX1" fmla="*/ 107950 w 311150"/>
                <a:gd name="connsiteY1" fmla="*/ 63500 h 390525"/>
                <a:gd name="connsiteX2" fmla="*/ 69850 w 311150"/>
                <a:gd name="connsiteY2" fmla="*/ 114300 h 390525"/>
                <a:gd name="connsiteX3" fmla="*/ 114300 w 311150"/>
                <a:gd name="connsiteY3" fmla="*/ 165100 h 390525"/>
                <a:gd name="connsiteX4" fmla="*/ 79375 w 311150"/>
                <a:gd name="connsiteY4" fmla="*/ 209550 h 390525"/>
                <a:gd name="connsiteX5" fmla="*/ 85725 w 311150"/>
                <a:gd name="connsiteY5" fmla="*/ 273050 h 390525"/>
                <a:gd name="connsiteX6" fmla="*/ 311150 w 311150"/>
                <a:gd name="connsiteY6" fmla="*/ 390525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1150" h="390525">
                  <a:moveTo>
                    <a:pt x="0" y="0"/>
                  </a:moveTo>
                  <a:lnTo>
                    <a:pt x="107950" y="63500"/>
                  </a:lnTo>
                  <a:lnTo>
                    <a:pt x="69850" y="114300"/>
                  </a:lnTo>
                  <a:lnTo>
                    <a:pt x="114300" y="165100"/>
                  </a:lnTo>
                  <a:lnTo>
                    <a:pt x="79375" y="209550"/>
                  </a:lnTo>
                  <a:lnTo>
                    <a:pt x="85725" y="273050"/>
                  </a:lnTo>
                  <a:lnTo>
                    <a:pt x="311150" y="39052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49636449-D9E8-4E99-BFD2-FD793AC1B320}"/>
                </a:ext>
              </a:extLst>
            </p:cNvPr>
            <p:cNvSpPr/>
            <p:nvPr/>
          </p:nvSpPr>
          <p:spPr>
            <a:xfrm>
              <a:off x="3883025" y="4273550"/>
              <a:ext cx="234950" cy="374650"/>
            </a:xfrm>
            <a:custGeom>
              <a:avLst/>
              <a:gdLst>
                <a:gd name="connsiteX0" fmla="*/ 15875 w 234950"/>
                <a:gd name="connsiteY0" fmla="*/ 374650 h 374650"/>
                <a:gd name="connsiteX1" fmla="*/ 0 w 234950"/>
                <a:gd name="connsiteY1" fmla="*/ 260350 h 374650"/>
                <a:gd name="connsiteX2" fmla="*/ 60325 w 234950"/>
                <a:gd name="connsiteY2" fmla="*/ 260350 h 374650"/>
                <a:gd name="connsiteX3" fmla="*/ 85725 w 234950"/>
                <a:gd name="connsiteY3" fmla="*/ 133350 h 374650"/>
                <a:gd name="connsiteX4" fmla="*/ 206375 w 234950"/>
                <a:gd name="connsiteY4" fmla="*/ 127000 h 374650"/>
                <a:gd name="connsiteX5" fmla="*/ 234950 w 234950"/>
                <a:gd name="connsiteY5" fmla="*/ 0 h 37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950" h="374650">
                  <a:moveTo>
                    <a:pt x="15875" y="374650"/>
                  </a:moveTo>
                  <a:lnTo>
                    <a:pt x="0" y="260350"/>
                  </a:lnTo>
                  <a:lnTo>
                    <a:pt x="60325" y="260350"/>
                  </a:lnTo>
                  <a:lnTo>
                    <a:pt x="85725" y="133350"/>
                  </a:lnTo>
                  <a:lnTo>
                    <a:pt x="206375" y="127000"/>
                  </a:lnTo>
                  <a:lnTo>
                    <a:pt x="23495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B6F02286-819F-45F2-882B-BC03C5E50E41}"/>
              </a:ext>
            </a:extLst>
          </p:cNvPr>
          <p:cNvGrpSpPr/>
          <p:nvPr/>
        </p:nvGrpSpPr>
        <p:grpSpPr>
          <a:xfrm>
            <a:off x="4512335" y="853719"/>
            <a:ext cx="845820" cy="1456690"/>
            <a:chOff x="2421731" y="3886200"/>
            <a:chExt cx="571500" cy="984250"/>
          </a:xfrm>
        </p:grpSpPr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F922409A-32CE-4CED-9FDA-047CDE8EC527}"/>
                </a:ext>
              </a:extLst>
            </p:cNvPr>
            <p:cNvSpPr/>
            <p:nvPr/>
          </p:nvSpPr>
          <p:spPr>
            <a:xfrm>
              <a:off x="2552700" y="3886200"/>
              <a:ext cx="177800" cy="984250"/>
            </a:xfrm>
            <a:custGeom>
              <a:avLst/>
              <a:gdLst>
                <a:gd name="connsiteX0" fmla="*/ 69850 w 177800"/>
                <a:gd name="connsiteY0" fmla="*/ 0 h 984250"/>
                <a:gd name="connsiteX1" fmla="*/ 120650 w 177800"/>
                <a:gd name="connsiteY1" fmla="*/ 241300 h 984250"/>
                <a:gd name="connsiteX2" fmla="*/ 0 w 177800"/>
                <a:gd name="connsiteY2" fmla="*/ 406400 h 984250"/>
                <a:gd name="connsiteX3" fmla="*/ 146050 w 177800"/>
                <a:gd name="connsiteY3" fmla="*/ 520700 h 984250"/>
                <a:gd name="connsiteX4" fmla="*/ 177800 w 177800"/>
                <a:gd name="connsiteY4" fmla="*/ 666750 h 984250"/>
                <a:gd name="connsiteX5" fmla="*/ 101600 w 177800"/>
                <a:gd name="connsiteY5" fmla="*/ 781050 h 984250"/>
                <a:gd name="connsiteX6" fmla="*/ 127000 w 177800"/>
                <a:gd name="connsiteY6" fmla="*/ 857250 h 984250"/>
                <a:gd name="connsiteX7" fmla="*/ 69850 w 177800"/>
                <a:gd name="connsiteY7" fmla="*/ 984250 h 984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7800" h="984250">
                  <a:moveTo>
                    <a:pt x="69850" y="0"/>
                  </a:moveTo>
                  <a:lnTo>
                    <a:pt x="120650" y="241300"/>
                  </a:lnTo>
                  <a:lnTo>
                    <a:pt x="0" y="406400"/>
                  </a:lnTo>
                  <a:lnTo>
                    <a:pt x="146050" y="520700"/>
                  </a:lnTo>
                  <a:lnTo>
                    <a:pt x="177800" y="666750"/>
                  </a:lnTo>
                  <a:lnTo>
                    <a:pt x="101600" y="781050"/>
                  </a:lnTo>
                  <a:lnTo>
                    <a:pt x="127000" y="857250"/>
                  </a:lnTo>
                  <a:lnTo>
                    <a:pt x="69850" y="98425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DA5B57D6-F535-4CC0-AC46-771124B0988C}"/>
                </a:ext>
              </a:extLst>
            </p:cNvPr>
            <p:cNvSpPr/>
            <p:nvPr/>
          </p:nvSpPr>
          <p:spPr>
            <a:xfrm>
              <a:off x="2674144" y="3995738"/>
              <a:ext cx="154781" cy="128587"/>
            </a:xfrm>
            <a:custGeom>
              <a:avLst/>
              <a:gdLst>
                <a:gd name="connsiteX0" fmla="*/ 0 w 154781"/>
                <a:gd name="connsiteY0" fmla="*/ 128587 h 128587"/>
                <a:gd name="connsiteX1" fmla="*/ 69056 w 154781"/>
                <a:gd name="connsiteY1" fmla="*/ 69056 h 128587"/>
                <a:gd name="connsiteX2" fmla="*/ 135731 w 154781"/>
                <a:gd name="connsiteY2" fmla="*/ 71437 h 128587"/>
                <a:gd name="connsiteX3" fmla="*/ 154781 w 154781"/>
                <a:gd name="connsiteY3" fmla="*/ 0 h 128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781" h="128587">
                  <a:moveTo>
                    <a:pt x="0" y="128587"/>
                  </a:moveTo>
                  <a:lnTo>
                    <a:pt x="69056" y="69056"/>
                  </a:lnTo>
                  <a:lnTo>
                    <a:pt x="135731" y="71437"/>
                  </a:lnTo>
                  <a:lnTo>
                    <a:pt x="154781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A8CE05FF-4553-4A06-A67D-112B6DA22508}"/>
                </a:ext>
              </a:extLst>
            </p:cNvPr>
            <p:cNvSpPr/>
            <p:nvPr/>
          </p:nvSpPr>
          <p:spPr>
            <a:xfrm>
              <a:off x="2428875" y="4114800"/>
              <a:ext cx="126207" cy="183356"/>
            </a:xfrm>
            <a:custGeom>
              <a:avLst/>
              <a:gdLst>
                <a:gd name="connsiteX0" fmla="*/ 126207 w 126207"/>
                <a:gd name="connsiteY0" fmla="*/ 183356 h 183356"/>
                <a:gd name="connsiteX1" fmla="*/ 78582 w 126207"/>
                <a:gd name="connsiteY1" fmla="*/ 107156 h 183356"/>
                <a:gd name="connsiteX2" fmla="*/ 0 w 126207"/>
                <a:gd name="connsiteY2" fmla="*/ 78581 h 183356"/>
                <a:gd name="connsiteX3" fmla="*/ 14288 w 126207"/>
                <a:gd name="connsiteY3" fmla="*/ 0 h 18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207" h="183356">
                  <a:moveTo>
                    <a:pt x="126207" y="183356"/>
                  </a:moveTo>
                  <a:lnTo>
                    <a:pt x="78582" y="107156"/>
                  </a:lnTo>
                  <a:lnTo>
                    <a:pt x="0" y="78581"/>
                  </a:lnTo>
                  <a:lnTo>
                    <a:pt x="14288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412B30DB-4596-41B6-9AE6-07358104A45F}"/>
                </a:ext>
              </a:extLst>
            </p:cNvPr>
            <p:cNvSpPr/>
            <p:nvPr/>
          </p:nvSpPr>
          <p:spPr>
            <a:xfrm>
              <a:off x="2812256" y="4067175"/>
              <a:ext cx="180975" cy="83344"/>
            </a:xfrm>
            <a:custGeom>
              <a:avLst/>
              <a:gdLst>
                <a:gd name="connsiteX0" fmla="*/ 0 w 180975"/>
                <a:gd name="connsiteY0" fmla="*/ 0 h 83344"/>
                <a:gd name="connsiteX1" fmla="*/ 73819 w 180975"/>
                <a:gd name="connsiteY1" fmla="*/ 61913 h 83344"/>
                <a:gd name="connsiteX2" fmla="*/ 145257 w 180975"/>
                <a:gd name="connsiteY2" fmla="*/ 38100 h 83344"/>
                <a:gd name="connsiteX3" fmla="*/ 180975 w 180975"/>
                <a:gd name="connsiteY3" fmla="*/ 83344 h 83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975" h="83344">
                  <a:moveTo>
                    <a:pt x="0" y="0"/>
                  </a:moveTo>
                  <a:lnTo>
                    <a:pt x="73819" y="61913"/>
                  </a:lnTo>
                  <a:lnTo>
                    <a:pt x="145257" y="38100"/>
                  </a:lnTo>
                  <a:lnTo>
                    <a:pt x="180975" y="83344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D449E262-0966-4CB6-82CA-BC4775C3417B}"/>
                </a:ext>
              </a:extLst>
            </p:cNvPr>
            <p:cNvSpPr/>
            <p:nvPr/>
          </p:nvSpPr>
          <p:spPr>
            <a:xfrm>
              <a:off x="2697956" y="4369594"/>
              <a:ext cx="128587" cy="40481"/>
            </a:xfrm>
            <a:custGeom>
              <a:avLst/>
              <a:gdLst>
                <a:gd name="connsiteX0" fmla="*/ 0 w 128587"/>
                <a:gd name="connsiteY0" fmla="*/ 40481 h 40481"/>
                <a:gd name="connsiteX1" fmla="*/ 107156 w 128587"/>
                <a:gd name="connsiteY1" fmla="*/ 35719 h 40481"/>
                <a:gd name="connsiteX2" fmla="*/ 128587 w 128587"/>
                <a:gd name="connsiteY2" fmla="*/ 0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8587" h="40481">
                  <a:moveTo>
                    <a:pt x="0" y="40481"/>
                  </a:moveTo>
                  <a:lnTo>
                    <a:pt x="107156" y="35719"/>
                  </a:lnTo>
                  <a:lnTo>
                    <a:pt x="12858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76C985FB-0022-4390-8A58-A7614CF605F6}"/>
                </a:ext>
              </a:extLst>
            </p:cNvPr>
            <p:cNvSpPr/>
            <p:nvPr/>
          </p:nvSpPr>
          <p:spPr>
            <a:xfrm>
              <a:off x="2421731" y="4641056"/>
              <a:ext cx="230982" cy="50007"/>
            </a:xfrm>
            <a:custGeom>
              <a:avLst/>
              <a:gdLst>
                <a:gd name="connsiteX0" fmla="*/ 230982 w 230982"/>
                <a:gd name="connsiteY0" fmla="*/ 23813 h 50007"/>
                <a:gd name="connsiteX1" fmla="*/ 171450 w 230982"/>
                <a:gd name="connsiteY1" fmla="*/ 50007 h 50007"/>
                <a:gd name="connsiteX2" fmla="*/ 114300 w 230982"/>
                <a:gd name="connsiteY2" fmla="*/ 9525 h 50007"/>
                <a:gd name="connsiteX3" fmla="*/ 40482 w 230982"/>
                <a:gd name="connsiteY3" fmla="*/ 38100 h 50007"/>
                <a:gd name="connsiteX4" fmla="*/ 0 w 230982"/>
                <a:gd name="connsiteY4" fmla="*/ 0 h 5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982" h="50007">
                  <a:moveTo>
                    <a:pt x="230982" y="23813"/>
                  </a:moveTo>
                  <a:lnTo>
                    <a:pt x="171450" y="50007"/>
                  </a:lnTo>
                  <a:lnTo>
                    <a:pt x="114300" y="9525"/>
                  </a:lnTo>
                  <a:lnTo>
                    <a:pt x="40482" y="3810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6591D11C-EBB1-4787-BAB9-549C624573FF}"/>
              </a:ext>
            </a:extLst>
          </p:cNvPr>
          <p:cNvGrpSpPr/>
          <p:nvPr/>
        </p:nvGrpSpPr>
        <p:grpSpPr>
          <a:xfrm>
            <a:off x="490832" y="1076930"/>
            <a:ext cx="1406707" cy="1181361"/>
            <a:chOff x="6560820" y="4122420"/>
            <a:chExt cx="1569720" cy="1318260"/>
          </a:xfrm>
        </p:grpSpPr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6C24DEAC-187A-47F3-A549-9886240805F5}"/>
                </a:ext>
              </a:extLst>
            </p:cNvPr>
            <p:cNvSpPr/>
            <p:nvPr/>
          </p:nvSpPr>
          <p:spPr>
            <a:xfrm>
              <a:off x="6819900" y="4122420"/>
              <a:ext cx="541020" cy="1318260"/>
            </a:xfrm>
            <a:custGeom>
              <a:avLst/>
              <a:gdLst>
                <a:gd name="connsiteX0" fmla="*/ 0 w 541020"/>
                <a:gd name="connsiteY0" fmla="*/ 0 h 1318260"/>
                <a:gd name="connsiteX1" fmla="*/ 289560 w 541020"/>
                <a:gd name="connsiteY1" fmla="*/ 167640 h 1318260"/>
                <a:gd name="connsiteX2" fmla="*/ 266700 w 541020"/>
                <a:gd name="connsiteY2" fmla="*/ 342900 h 1318260"/>
                <a:gd name="connsiteX3" fmla="*/ 434340 w 541020"/>
                <a:gd name="connsiteY3" fmla="*/ 480060 h 1318260"/>
                <a:gd name="connsiteX4" fmla="*/ 403860 w 541020"/>
                <a:gd name="connsiteY4" fmla="*/ 647700 h 1318260"/>
                <a:gd name="connsiteX5" fmla="*/ 541020 w 541020"/>
                <a:gd name="connsiteY5" fmla="*/ 708660 h 1318260"/>
                <a:gd name="connsiteX6" fmla="*/ 525780 w 541020"/>
                <a:gd name="connsiteY6" fmla="*/ 792480 h 1318260"/>
                <a:gd name="connsiteX7" fmla="*/ 342900 w 541020"/>
                <a:gd name="connsiteY7" fmla="*/ 967740 h 1318260"/>
                <a:gd name="connsiteX8" fmla="*/ 533400 w 541020"/>
                <a:gd name="connsiteY8" fmla="*/ 1112520 h 1318260"/>
                <a:gd name="connsiteX9" fmla="*/ 518160 w 541020"/>
                <a:gd name="connsiteY9" fmla="*/ 1318260 h 1318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1020" h="1318260">
                  <a:moveTo>
                    <a:pt x="0" y="0"/>
                  </a:moveTo>
                  <a:lnTo>
                    <a:pt x="289560" y="167640"/>
                  </a:lnTo>
                  <a:lnTo>
                    <a:pt x="266700" y="342900"/>
                  </a:lnTo>
                  <a:lnTo>
                    <a:pt x="434340" y="480060"/>
                  </a:lnTo>
                  <a:lnTo>
                    <a:pt x="403860" y="647700"/>
                  </a:lnTo>
                  <a:lnTo>
                    <a:pt x="541020" y="708660"/>
                  </a:lnTo>
                  <a:lnTo>
                    <a:pt x="525780" y="792480"/>
                  </a:lnTo>
                  <a:lnTo>
                    <a:pt x="342900" y="967740"/>
                  </a:lnTo>
                  <a:lnTo>
                    <a:pt x="533400" y="1112520"/>
                  </a:lnTo>
                  <a:lnTo>
                    <a:pt x="518160" y="131826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C16C040D-8652-4011-BBA2-F96A1629AE85}"/>
                </a:ext>
              </a:extLst>
            </p:cNvPr>
            <p:cNvSpPr/>
            <p:nvPr/>
          </p:nvSpPr>
          <p:spPr>
            <a:xfrm>
              <a:off x="6560820" y="4625340"/>
              <a:ext cx="1569720" cy="556260"/>
            </a:xfrm>
            <a:custGeom>
              <a:avLst/>
              <a:gdLst>
                <a:gd name="connsiteX0" fmla="*/ 0 w 1569720"/>
                <a:gd name="connsiteY0" fmla="*/ 556260 h 556260"/>
                <a:gd name="connsiteX1" fmla="*/ 121920 w 1569720"/>
                <a:gd name="connsiteY1" fmla="*/ 373380 h 556260"/>
                <a:gd name="connsiteX2" fmla="*/ 213360 w 1569720"/>
                <a:gd name="connsiteY2" fmla="*/ 396240 h 556260"/>
                <a:gd name="connsiteX3" fmla="*/ 365760 w 1569720"/>
                <a:gd name="connsiteY3" fmla="*/ 182880 h 556260"/>
                <a:gd name="connsiteX4" fmla="*/ 525780 w 1569720"/>
                <a:gd name="connsiteY4" fmla="*/ 312420 h 556260"/>
                <a:gd name="connsiteX5" fmla="*/ 647700 w 1569720"/>
                <a:gd name="connsiteY5" fmla="*/ 144780 h 556260"/>
                <a:gd name="connsiteX6" fmla="*/ 1120140 w 1569720"/>
                <a:gd name="connsiteY6" fmla="*/ 129540 h 556260"/>
                <a:gd name="connsiteX7" fmla="*/ 1165860 w 1569720"/>
                <a:gd name="connsiteY7" fmla="*/ 7620 h 556260"/>
                <a:gd name="connsiteX8" fmla="*/ 1409700 w 1569720"/>
                <a:gd name="connsiteY8" fmla="*/ 152400 h 556260"/>
                <a:gd name="connsiteX9" fmla="*/ 1432560 w 1569720"/>
                <a:gd name="connsiteY9" fmla="*/ 137160 h 556260"/>
                <a:gd name="connsiteX10" fmla="*/ 1569720 w 1569720"/>
                <a:gd name="connsiteY10" fmla="*/ 0 h 556260"/>
                <a:gd name="connsiteX0" fmla="*/ 0 w 1569720"/>
                <a:gd name="connsiteY0" fmla="*/ 556260 h 556260"/>
                <a:gd name="connsiteX1" fmla="*/ 121920 w 1569720"/>
                <a:gd name="connsiteY1" fmla="*/ 373380 h 556260"/>
                <a:gd name="connsiteX2" fmla="*/ 213360 w 1569720"/>
                <a:gd name="connsiteY2" fmla="*/ 396240 h 556260"/>
                <a:gd name="connsiteX3" fmla="*/ 365760 w 1569720"/>
                <a:gd name="connsiteY3" fmla="*/ 182880 h 556260"/>
                <a:gd name="connsiteX4" fmla="*/ 525780 w 1569720"/>
                <a:gd name="connsiteY4" fmla="*/ 312420 h 556260"/>
                <a:gd name="connsiteX5" fmla="*/ 647700 w 1569720"/>
                <a:gd name="connsiteY5" fmla="*/ 144780 h 556260"/>
                <a:gd name="connsiteX6" fmla="*/ 1120140 w 1569720"/>
                <a:gd name="connsiteY6" fmla="*/ 129540 h 556260"/>
                <a:gd name="connsiteX7" fmla="*/ 1165860 w 1569720"/>
                <a:gd name="connsiteY7" fmla="*/ 7620 h 556260"/>
                <a:gd name="connsiteX8" fmla="*/ 1409700 w 1569720"/>
                <a:gd name="connsiteY8" fmla="*/ 152400 h 556260"/>
                <a:gd name="connsiteX9" fmla="*/ 1569720 w 1569720"/>
                <a:gd name="connsiteY9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69720" h="556260">
                  <a:moveTo>
                    <a:pt x="0" y="556260"/>
                  </a:moveTo>
                  <a:lnTo>
                    <a:pt x="121920" y="373380"/>
                  </a:lnTo>
                  <a:lnTo>
                    <a:pt x="213360" y="396240"/>
                  </a:lnTo>
                  <a:lnTo>
                    <a:pt x="365760" y="182880"/>
                  </a:lnTo>
                  <a:lnTo>
                    <a:pt x="525780" y="312420"/>
                  </a:lnTo>
                  <a:lnTo>
                    <a:pt x="647700" y="144780"/>
                  </a:lnTo>
                  <a:lnTo>
                    <a:pt x="1120140" y="129540"/>
                  </a:lnTo>
                  <a:lnTo>
                    <a:pt x="1165860" y="7620"/>
                  </a:lnTo>
                  <a:lnTo>
                    <a:pt x="1409700" y="152400"/>
                  </a:lnTo>
                  <a:lnTo>
                    <a:pt x="156972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A1A06513-A30C-438A-9748-192E2B9C6024}"/>
                </a:ext>
              </a:extLst>
            </p:cNvPr>
            <p:cNvSpPr/>
            <p:nvPr/>
          </p:nvSpPr>
          <p:spPr>
            <a:xfrm>
              <a:off x="6758940" y="5021580"/>
              <a:ext cx="68580" cy="274320"/>
            </a:xfrm>
            <a:custGeom>
              <a:avLst/>
              <a:gdLst>
                <a:gd name="connsiteX0" fmla="*/ 0 w 68580"/>
                <a:gd name="connsiteY0" fmla="*/ 274320 h 274320"/>
                <a:gd name="connsiteX1" fmla="*/ 68580 w 68580"/>
                <a:gd name="connsiteY1" fmla="*/ 160020 h 274320"/>
                <a:gd name="connsiteX2" fmla="*/ 0 w 68580"/>
                <a:gd name="connsiteY2" fmla="*/ 121920 h 274320"/>
                <a:gd name="connsiteX3" fmla="*/ 7620 w 68580"/>
                <a:gd name="connsiteY3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80" h="274320">
                  <a:moveTo>
                    <a:pt x="0" y="274320"/>
                  </a:moveTo>
                  <a:lnTo>
                    <a:pt x="68580" y="160020"/>
                  </a:lnTo>
                  <a:lnTo>
                    <a:pt x="0" y="121920"/>
                  </a:lnTo>
                  <a:lnTo>
                    <a:pt x="762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6EDDB7B6-714A-4AE8-A81D-2E88AB78D855}"/>
              </a:ext>
            </a:extLst>
          </p:cNvPr>
          <p:cNvGrpSpPr/>
          <p:nvPr/>
        </p:nvGrpSpPr>
        <p:grpSpPr>
          <a:xfrm>
            <a:off x="448772" y="2841313"/>
            <a:ext cx="1521615" cy="1441777"/>
            <a:chOff x="425450" y="1889125"/>
            <a:chExt cx="1028700" cy="974725"/>
          </a:xfrm>
        </p:grpSpPr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460DCCAE-69C2-45E9-8844-4E9BC8B2FF98}"/>
                </a:ext>
              </a:extLst>
            </p:cNvPr>
            <p:cNvSpPr/>
            <p:nvPr/>
          </p:nvSpPr>
          <p:spPr>
            <a:xfrm>
              <a:off x="425450" y="1889125"/>
              <a:ext cx="552450" cy="841375"/>
            </a:xfrm>
            <a:custGeom>
              <a:avLst/>
              <a:gdLst>
                <a:gd name="connsiteX0" fmla="*/ 279400 w 552450"/>
                <a:gd name="connsiteY0" fmla="*/ 0 h 841375"/>
                <a:gd name="connsiteX1" fmla="*/ 447675 w 552450"/>
                <a:gd name="connsiteY1" fmla="*/ 152400 h 841375"/>
                <a:gd name="connsiteX2" fmla="*/ 355600 w 552450"/>
                <a:gd name="connsiteY2" fmla="*/ 273050 h 841375"/>
                <a:gd name="connsiteX3" fmla="*/ 488950 w 552450"/>
                <a:gd name="connsiteY3" fmla="*/ 377825 h 841375"/>
                <a:gd name="connsiteX4" fmla="*/ 492125 w 552450"/>
                <a:gd name="connsiteY4" fmla="*/ 431800 h 841375"/>
                <a:gd name="connsiteX5" fmla="*/ 539750 w 552450"/>
                <a:gd name="connsiteY5" fmla="*/ 454025 h 841375"/>
                <a:gd name="connsiteX6" fmla="*/ 536575 w 552450"/>
                <a:gd name="connsiteY6" fmla="*/ 479425 h 841375"/>
                <a:gd name="connsiteX7" fmla="*/ 552450 w 552450"/>
                <a:gd name="connsiteY7" fmla="*/ 495300 h 841375"/>
                <a:gd name="connsiteX8" fmla="*/ 546100 w 552450"/>
                <a:gd name="connsiteY8" fmla="*/ 590550 h 841375"/>
                <a:gd name="connsiteX9" fmla="*/ 279400 w 552450"/>
                <a:gd name="connsiteY9" fmla="*/ 571500 h 841375"/>
                <a:gd name="connsiteX10" fmla="*/ 276225 w 552450"/>
                <a:gd name="connsiteY10" fmla="*/ 733425 h 841375"/>
                <a:gd name="connsiteX11" fmla="*/ 101600 w 552450"/>
                <a:gd name="connsiteY11" fmla="*/ 841375 h 841375"/>
                <a:gd name="connsiteX12" fmla="*/ 0 w 552450"/>
                <a:gd name="connsiteY12" fmla="*/ 793750 h 841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2450" h="841375">
                  <a:moveTo>
                    <a:pt x="279400" y="0"/>
                  </a:moveTo>
                  <a:lnTo>
                    <a:pt x="447675" y="152400"/>
                  </a:lnTo>
                  <a:lnTo>
                    <a:pt x="355600" y="273050"/>
                  </a:lnTo>
                  <a:lnTo>
                    <a:pt x="488950" y="377825"/>
                  </a:lnTo>
                  <a:lnTo>
                    <a:pt x="492125" y="431800"/>
                  </a:lnTo>
                  <a:lnTo>
                    <a:pt x="539750" y="454025"/>
                  </a:lnTo>
                  <a:lnTo>
                    <a:pt x="536575" y="479425"/>
                  </a:lnTo>
                  <a:lnTo>
                    <a:pt x="552450" y="495300"/>
                  </a:lnTo>
                  <a:lnTo>
                    <a:pt x="546100" y="590550"/>
                  </a:lnTo>
                  <a:lnTo>
                    <a:pt x="279400" y="571500"/>
                  </a:lnTo>
                  <a:cubicBezTo>
                    <a:pt x="278342" y="625475"/>
                    <a:pt x="277283" y="679450"/>
                    <a:pt x="276225" y="733425"/>
                  </a:cubicBezTo>
                  <a:lnTo>
                    <a:pt x="101600" y="841375"/>
                  </a:lnTo>
                  <a:lnTo>
                    <a:pt x="0" y="79375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3F21D2F0-DE22-40EB-ACC6-F3631EF3D98C}"/>
                </a:ext>
              </a:extLst>
            </p:cNvPr>
            <p:cNvSpPr/>
            <p:nvPr/>
          </p:nvSpPr>
          <p:spPr>
            <a:xfrm>
              <a:off x="968375" y="2479675"/>
              <a:ext cx="485775" cy="180975"/>
            </a:xfrm>
            <a:custGeom>
              <a:avLst/>
              <a:gdLst>
                <a:gd name="connsiteX0" fmla="*/ 485775 w 485775"/>
                <a:gd name="connsiteY0" fmla="*/ 133350 h 180975"/>
                <a:gd name="connsiteX1" fmla="*/ 485775 w 485775"/>
                <a:gd name="connsiteY1" fmla="*/ 133350 h 180975"/>
                <a:gd name="connsiteX2" fmla="*/ 361950 w 485775"/>
                <a:gd name="connsiteY2" fmla="*/ 180975 h 180975"/>
                <a:gd name="connsiteX3" fmla="*/ 307975 w 485775"/>
                <a:gd name="connsiteY3" fmla="*/ 98425 h 180975"/>
                <a:gd name="connsiteX4" fmla="*/ 180975 w 485775"/>
                <a:gd name="connsiteY4" fmla="*/ 142875 h 180975"/>
                <a:gd name="connsiteX5" fmla="*/ 117475 w 485775"/>
                <a:gd name="connsiteY5" fmla="*/ 50800 h 180975"/>
                <a:gd name="connsiteX6" fmla="*/ 0 w 485775"/>
                <a:gd name="connsiteY6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5775" h="180975">
                  <a:moveTo>
                    <a:pt x="485775" y="133350"/>
                  </a:moveTo>
                  <a:lnTo>
                    <a:pt x="485775" y="133350"/>
                  </a:lnTo>
                  <a:lnTo>
                    <a:pt x="361950" y="180975"/>
                  </a:lnTo>
                  <a:lnTo>
                    <a:pt x="307975" y="98425"/>
                  </a:lnTo>
                  <a:lnTo>
                    <a:pt x="180975" y="142875"/>
                  </a:lnTo>
                  <a:lnTo>
                    <a:pt x="117475" y="5080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E69CE8C3-FC59-406F-94B7-7D0E5D13A926}"/>
                </a:ext>
              </a:extLst>
            </p:cNvPr>
            <p:cNvSpPr/>
            <p:nvPr/>
          </p:nvSpPr>
          <p:spPr>
            <a:xfrm>
              <a:off x="482600" y="2730500"/>
              <a:ext cx="76200" cy="133350"/>
            </a:xfrm>
            <a:custGeom>
              <a:avLst/>
              <a:gdLst>
                <a:gd name="connsiteX0" fmla="*/ 0 w 76200"/>
                <a:gd name="connsiteY0" fmla="*/ 133350 h 133350"/>
                <a:gd name="connsiteX1" fmla="*/ 76200 w 76200"/>
                <a:gd name="connsiteY1" fmla="*/ 95250 h 133350"/>
                <a:gd name="connsiteX2" fmla="*/ 28575 w 76200"/>
                <a:gd name="connsiteY2" fmla="*/ 53975 h 133350"/>
                <a:gd name="connsiteX3" fmla="*/ 41275 w 76200"/>
                <a:gd name="connsiteY3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33350">
                  <a:moveTo>
                    <a:pt x="0" y="133350"/>
                  </a:moveTo>
                  <a:lnTo>
                    <a:pt x="76200" y="95250"/>
                  </a:lnTo>
                  <a:lnTo>
                    <a:pt x="28575" y="53975"/>
                  </a:lnTo>
                  <a:lnTo>
                    <a:pt x="4127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61C8D4C3-2D8A-47D2-8FA1-D5A8BEE3C560}"/>
                </a:ext>
              </a:extLst>
            </p:cNvPr>
            <p:cNvSpPr/>
            <p:nvPr/>
          </p:nvSpPr>
          <p:spPr>
            <a:xfrm>
              <a:off x="1320800" y="2660650"/>
              <a:ext cx="53975" cy="136525"/>
            </a:xfrm>
            <a:custGeom>
              <a:avLst/>
              <a:gdLst>
                <a:gd name="connsiteX0" fmla="*/ 15875 w 53975"/>
                <a:gd name="connsiteY0" fmla="*/ 136525 h 136525"/>
                <a:gd name="connsiteX1" fmla="*/ 53975 w 53975"/>
                <a:gd name="connsiteY1" fmla="*/ 92075 h 136525"/>
                <a:gd name="connsiteX2" fmla="*/ 0 w 53975"/>
                <a:gd name="connsiteY2" fmla="*/ 73025 h 136525"/>
                <a:gd name="connsiteX3" fmla="*/ 9525 w 53975"/>
                <a:gd name="connsiteY3" fmla="*/ 0 h 13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975" h="136525">
                  <a:moveTo>
                    <a:pt x="15875" y="136525"/>
                  </a:moveTo>
                  <a:lnTo>
                    <a:pt x="53975" y="92075"/>
                  </a:lnTo>
                  <a:lnTo>
                    <a:pt x="0" y="73025"/>
                  </a:lnTo>
                  <a:lnTo>
                    <a:pt x="952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23CD239E-FB4E-4500-A86F-79F8488F16EC}"/>
                </a:ext>
              </a:extLst>
            </p:cNvPr>
            <p:cNvSpPr/>
            <p:nvPr/>
          </p:nvSpPr>
          <p:spPr>
            <a:xfrm>
              <a:off x="876300" y="1911350"/>
              <a:ext cx="95250" cy="130175"/>
            </a:xfrm>
            <a:custGeom>
              <a:avLst/>
              <a:gdLst>
                <a:gd name="connsiteX0" fmla="*/ 95250 w 95250"/>
                <a:gd name="connsiteY0" fmla="*/ 0 h 130175"/>
                <a:gd name="connsiteX1" fmla="*/ 60325 w 95250"/>
                <a:gd name="connsiteY1" fmla="*/ 92075 h 130175"/>
                <a:gd name="connsiteX2" fmla="*/ 31750 w 95250"/>
                <a:gd name="connsiteY2" fmla="*/ 76200 h 130175"/>
                <a:gd name="connsiteX3" fmla="*/ 0 w 95250"/>
                <a:gd name="connsiteY3" fmla="*/ 130175 h 13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130175">
                  <a:moveTo>
                    <a:pt x="95250" y="0"/>
                  </a:moveTo>
                  <a:lnTo>
                    <a:pt x="60325" y="92075"/>
                  </a:lnTo>
                  <a:lnTo>
                    <a:pt x="31750" y="76200"/>
                  </a:lnTo>
                  <a:lnTo>
                    <a:pt x="0" y="13017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E8DA54D2-5CF2-493E-A5A5-723368ABDA10}"/>
                </a:ext>
              </a:extLst>
            </p:cNvPr>
            <p:cNvSpPr/>
            <p:nvPr/>
          </p:nvSpPr>
          <p:spPr>
            <a:xfrm>
              <a:off x="977900" y="2260600"/>
              <a:ext cx="136525" cy="123825"/>
            </a:xfrm>
            <a:custGeom>
              <a:avLst/>
              <a:gdLst>
                <a:gd name="connsiteX0" fmla="*/ 136525 w 136525"/>
                <a:gd name="connsiteY0" fmla="*/ 0 h 123825"/>
                <a:gd name="connsiteX1" fmla="*/ 88900 w 136525"/>
                <a:gd name="connsiteY1" fmla="*/ 63500 h 123825"/>
                <a:gd name="connsiteX2" fmla="*/ 44450 w 136525"/>
                <a:gd name="connsiteY2" fmla="*/ 66675 h 123825"/>
                <a:gd name="connsiteX3" fmla="*/ 28575 w 136525"/>
                <a:gd name="connsiteY3" fmla="*/ 114300 h 123825"/>
                <a:gd name="connsiteX4" fmla="*/ 0 w 136525"/>
                <a:gd name="connsiteY4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525" h="123825">
                  <a:moveTo>
                    <a:pt x="136525" y="0"/>
                  </a:moveTo>
                  <a:lnTo>
                    <a:pt x="88900" y="63500"/>
                  </a:lnTo>
                  <a:lnTo>
                    <a:pt x="44450" y="66675"/>
                  </a:lnTo>
                  <a:lnTo>
                    <a:pt x="28575" y="114300"/>
                  </a:lnTo>
                  <a:lnTo>
                    <a:pt x="0" y="12382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50F46B0B-FD86-4392-8230-624059D03F22}"/>
              </a:ext>
            </a:extLst>
          </p:cNvPr>
          <p:cNvGrpSpPr/>
          <p:nvPr/>
        </p:nvGrpSpPr>
        <p:grpSpPr>
          <a:xfrm>
            <a:off x="2386128" y="3125061"/>
            <a:ext cx="1343060" cy="1059406"/>
            <a:chOff x="1993900" y="1673525"/>
            <a:chExt cx="1082676" cy="854015"/>
          </a:xfrm>
        </p:grpSpPr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4D34DF89-EFC7-426F-9D15-831BEE4E5C1E}"/>
                </a:ext>
              </a:extLst>
            </p:cNvPr>
            <p:cNvSpPr/>
            <p:nvPr/>
          </p:nvSpPr>
          <p:spPr>
            <a:xfrm>
              <a:off x="2389517" y="1673525"/>
              <a:ext cx="465826" cy="854015"/>
            </a:xfrm>
            <a:custGeom>
              <a:avLst/>
              <a:gdLst>
                <a:gd name="connsiteX0" fmla="*/ 17253 w 465826"/>
                <a:gd name="connsiteY0" fmla="*/ 0 h 854015"/>
                <a:gd name="connsiteX1" fmla="*/ 0 w 465826"/>
                <a:gd name="connsiteY1" fmla="*/ 163901 h 854015"/>
                <a:gd name="connsiteX2" fmla="*/ 181155 w 465826"/>
                <a:gd name="connsiteY2" fmla="*/ 198407 h 854015"/>
                <a:gd name="connsiteX3" fmla="*/ 189781 w 465826"/>
                <a:gd name="connsiteY3" fmla="*/ 336430 h 854015"/>
                <a:gd name="connsiteX4" fmla="*/ 258792 w 465826"/>
                <a:gd name="connsiteY4" fmla="*/ 353683 h 854015"/>
                <a:gd name="connsiteX5" fmla="*/ 258792 w 465826"/>
                <a:gd name="connsiteY5" fmla="*/ 396815 h 854015"/>
                <a:gd name="connsiteX6" fmla="*/ 465826 w 465826"/>
                <a:gd name="connsiteY6" fmla="*/ 517584 h 854015"/>
                <a:gd name="connsiteX7" fmla="*/ 276045 w 465826"/>
                <a:gd name="connsiteY7" fmla="*/ 802256 h 854015"/>
                <a:gd name="connsiteX8" fmla="*/ 310551 w 465826"/>
                <a:gd name="connsiteY8" fmla="*/ 854015 h 854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5826" h="854015">
                  <a:moveTo>
                    <a:pt x="17253" y="0"/>
                  </a:moveTo>
                  <a:lnTo>
                    <a:pt x="0" y="163901"/>
                  </a:lnTo>
                  <a:lnTo>
                    <a:pt x="181155" y="198407"/>
                  </a:lnTo>
                  <a:lnTo>
                    <a:pt x="189781" y="336430"/>
                  </a:lnTo>
                  <a:lnTo>
                    <a:pt x="258792" y="353683"/>
                  </a:lnTo>
                  <a:lnTo>
                    <a:pt x="258792" y="396815"/>
                  </a:lnTo>
                  <a:lnTo>
                    <a:pt x="465826" y="517584"/>
                  </a:lnTo>
                  <a:lnTo>
                    <a:pt x="276045" y="802256"/>
                  </a:lnTo>
                  <a:lnTo>
                    <a:pt x="310551" y="85401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349D8E41-7F38-495B-BB3F-AC29F1E540E5}"/>
                </a:ext>
              </a:extLst>
            </p:cNvPr>
            <p:cNvSpPr/>
            <p:nvPr/>
          </p:nvSpPr>
          <p:spPr>
            <a:xfrm>
              <a:off x="2024063" y="2190751"/>
              <a:ext cx="1052513" cy="195262"/>
            </a:xfrm>
            <a:custGeom>
              <a:avLst/>
              <a:gdLst>
                <a:gd name="connsiteX0" fmla="*/ 0 w 1052513"/>
                <a:gd name="connsiteY0" fmla="*/ 0 h 195262"/>
                <a:gd name="connsiteX1" fmla="*/ 161925 w 1052513"/>
                <a:gd name="connsiteY1" fmla="*/ 133350 h 195262"/>
                <a:gd name="connsiteX2" fmla="*/ 257175 w 1052513"/>
                <a:gd name="connsiteY2" fmla="*/ 61912 h 195262"/>
                <a:gd name="connsiteX3" fmla="*/ 404813 w 1052513"/>
                <a:gd name="connsiteY3" fmla="*/ 195262 h 195262"/>
                <a:gd name="connsiteX4" fmla="*/ 566738 w 1052513"/>
                <a:gd name="connsiteY4" fmla="*/ 47625 h 195262"/>
                <a:gd name="connsiteX5" fmla="*/ 833438 w 1052513"/>
                <a:gd name="connsiteY5" fmla="*/ 0 h 195262"/>
                <a:gd name="connsiteX6" fmla="*/ 914400 w 1052513"/>
                <a:gd name="connsiteY6" fmla="*/ 147637 h 195262"/>
                <a:gd name="connsiteX7" fmla="*/ 1014413 w 1052513"/>
                <a:gd name="connsiteY7" fmla="*/ 104775 h 195262"/>
                <a:gd name="connsiteX8" fmla="*/ 1052513 w 1052513"/>
                <a:gd name="connsiteY8" fmla="*/ 138112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2513" h="195262">
                  <a:moveTo>
                    <a:pt x="0" y="0"/>
                  </a:moveTo>
                  <a:lnTo>
                    <a:pt x="161925" y="133350"/>
                  </a:lnTo>
                  <a:lnTo>
                    <a:pt x="257175" y="61912"/>
                  </a:lnTo>
                  <a:lnTo>
                    <a:pt x="404813" y="195262"/>
                  </a:lnTo>
                  <a:lnTo>
                    <a:pt x="566738" y="47625"/>
                  </a:lnTo>
                  <a:lnTo>
                    <a:pt x="833438" y="0"/>
                  </a:lnTo>
                  <a:lnTo>
                    <a:pt x="914400" y="147637"/>
                  </a:lnTo>
                  <a:lnTo>
                    <a:pt x="1014413" y="104775"/>
                  </a:lnTo>
                  <a:lnTo>
                    <a:pt x="1052513" y="138112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8232AF43-E214-4231-ABD6-7949D8EFE5CB}"/>
                </a:ext>
              </a:extLst>
            </p:cNvPr>
            <p:cNvSpPr/>
            <p:nvPr/>
          </p:nvSpPr>
          <p:spPr>
            <a:xfrm>
              <a:off x="2176463" y="1828800"/>
              <a:ext cx="214312" cy="123825"/>
            </a:xfrm>
            <a:custGeom>
              <a:avLst/>
              <a:gdLst>
                <a:gd name="connsiteX0" fmla="*/ 0 w 214312"/>
                <a:gd name="connsiteY0" fmla="*/ 0 h 123825"/>
                <a:gd name="connsiteX1" fmla="*/ 214312 w 214312"/>
                <a:gd name="connsiteY1" fmla="*/ 9525 h 123825"/>
                <a:gd name="connsiteX2" fmla="*/ 200025 w 214312"/>
                <a:gd name="connsiteY2" fmla="*/ 76200 h 123825"/>
                <a:gd name="connsiteX3" fmla="*/ 138112 w 214312"/>
                <a:gd name="connsiteY3" fmla="*/ 90488 h 123825"/>
                <a:gd name="connsiteX4" fmla="*/ 138112 w 214312"/>
                <a:gd name="connsiteY4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312" h="123825">
                  <a:moveTo>
                    <a:pt x="0" y="0"/>
                  </a:moveTo>
                  <a:lnTo>
                    <a:pt x="214312" y="9525"/>
                  </a:lnTo>
                  <a:lnTo>
                    <a:pt x="200025" y="76200"/>
                  </a:lnTo>
                  <a:lnTo>
                    <a:pt x="138112" y="90488"/>
                  </a:lnTo>
                  <a:lnTo>
                    <a:pt x="138112" y="12382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871F5721-A16C-4B95-A679-6C7E489F792D}"/>
                </a:ext>
              </a:extLst>
            </p:cNvPr>
            <p:cNvSpPr/>
            <p:nvPr/>
          </p:nvSpPr>
          <p:spPr>
            <a:xfrm>
              <a:off x="2871788" y="2338388"/>
              <a:ext cx="185737" cy="147637"/>
            </a:xfrm>
            <a:custGeom>
              <a:avLst/>
              <a:gdLst>
                <a:gd name="connsiteX0" fmla="*/ 0 w 185737"/>
                <a:gd name="connsiteY0" fmla="*/ 90487 h 147637"/>
                <a:gd name="connsiteX1" fmla="*/ 61912 w 185737"/>
                <a:gd name="connsiteY1" fmla="*/ 0 h 147637"/>
                <a:gd name="connsiteX2" fmla="*/ 114300 w 185737"/>
                <a:gd name="connsiteY2" fmla="*/ 147637 h 147637"/>
                <a:gd name="connsiteX3" fmla="*/ 185737 w 185737"/>
                <a:gd name="connsiteY3" fmla="*/ 147637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737" h="147637">
                  <a:moveTo>
                    <a:pt x="0" y="90487"/>
                  </a:moveTo>
                  <a:lnTo>
                    <a:pt x="61912" y="0"/>
                  </a:lnTo>
                  <a:lnTo>
                    <a:pt x="114300" y="147637"/>
                  </a:lnTo>
                  <a:lnTo>
                    <a:pt x="185737" y="147637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59EC37CC-ED3E-4083-AC8C-5856A89BF695}"/>
                </a:ext>
              </a:extLst>
            </p:cNvPr>
            <p:cNvSpPr/>
            <p:nvPr/>
          </p:nvSpPr>
          <p:spPr>
            <a:xfrm>
              <a:off x="1993900" y="2314575"/>
              <a:ext cx="195263" cy="133350"/>
            </a:xfrm>
            <a:custGeom>
              <a:avLst/>
              <a:gdLst>
                <a:gd name="connsiteX0" fmla="*/ 0 w 195263"/>
                <a:gd name="connsiteY0" fmla="*/ 133350 h 133350"/>
                <a:gd name="connsiteX1" fmla="*/ 0 w 195263"/>
                <a:gd name="connsiteY1" fmla="*/ 133350 h 133350"/>
                <a:gd name="connsiteX2" fmla="*/ 42863 w 195263"/>
                <a:gd name="connsiteY2" fmla="*/ 85725 h 133350"/>
                <a:gd name="connsiteX3" fmla="*/ 157163 w 195263"/>
                <a:gd name="connsiteY3" fmla="*/ 100013 h 133350"/>
                <a:gd name="connsiteX4" fmla="*/ 195263 w 195263"/>
                <a:gd name="connsiteY4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3" h="133350">
                  <a:moveTo>
                    <a:pt x="0" y="133350"/>
                  </a:moveTo>
                  <a:lnTo>
                    <a:pt x="0" y="133350"/>
                  </a:lnTo>
                  <a:lnTo>
                    <a:pt x="42863" y="85725"/>
                  </a:lnTo>
                  <a:lnTo>
                    <a:pt x="157163" y="100013"/>
                  </a:lnTo>
                  <a:lnTo>
                    <a:pt x="195263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A3821441-877D-4023-91F3-0917B708E864}"/>
              </a:ext>
            </a:extLst>
          </p:cNvPr>
          <p:cNvGrpSpPr/>
          <p:nvPr/>
        </p:nvGrpSpPr>
        <p:grpSpPr>
          <a:xfrm>
            <a:off x="6087976" y="1310548"/>
            <a:ext cx="1434258" cy="783382"/>
            <a:chOff x="2517457" y="5669756"/>
            <a:chExt cx="1171893" cy="640080"/>
          </a:xfrm>
        </p:grpSpPr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2FB51E17-231E-470B-A158-6F13EFD1F7BB}"/>
                </a:ext>
              </a:extLst>
            </p:cNvPr>
            <p:cNvSpPr/>
            <p:nvPr/>
          </p:nvSpPr>
          <p:spPr>
            <a:xfrm>
              <a:off x="2517457" y="5669756"/>
              <a:ext cx="1165860" cy="640080"/>
            </a:xfrm>
            <a:custGeom>
              <a:avLst/>
              <a:gdLst>
                <a:gd name="connsiteX0" fmla="*/ 0 w 1165860"/>
                <a:gd name="connsiteY0" fmla="*/ 640080 h 640080"/>
                <a:gd name="connsiteX1" fmla="*/ 434340 w 1165860"/>
                <a:gd name="connsiteY1" fmla="*/ 388620 h 640080"/>
                <a:gd name="connsiteX2" fmla="*/ 365760 w 1165860"/>
                <a:gd name="connsiteY2" fmla="*/ 243840 h 640080"/>
                <a:gd name="connsiteX3" fmla="*/ 716280 w 1165860"/>
                <a:gd name="connsiteY3" fmla="*/ 190500 h 640080"/>
                <a:gd name="connsiteX4" fmla="*/ 746760 w 1165860"/>
                <a:gd name="connsiteY4" fmla="*/ 53340 h 640080"/>
                <a:gd name="connsiteX5" fmla="*/ 845820 w 1165860"/>
                <a:gd name="connsiteY5" fmla="*/ 68580 h 640080"/>
                <a:gd name="connsiteX6" fmla="*/ 868680 w 1165860"/>
                <a:gd name="connsiteY6" fmla="*/ 0 h 640080"/>
                <a:gd name="connsiteX7" fmla="*/ 1097280 w 1165860"/>
                <a:gd name="connsiteY7" fmla="*/ 106680 h 640080"/>
                <a:gd name="connsiteX8" fmla="*/ 1165860 w 1165860"/>
                <a:gd name="connsiteY8" fmla="*/ 685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5860" h="640080">
                  <a:moveTo>
                    <a:pt x="0" y="640080"/>
                  </a:moveTo>
                  <a:lnTo>
                    <a:pt x="434340" y="388620"/>
                  </a:lnTo>
                  <a:lnTo>
                    <a:pt x="365760" y="243840"/>
                  </a:lnTo>
                  <a:lnTo>
                    <a:pt x="716280" y="190500"/>
                  </a:lnTo>
                  <a:lnTo>
                    <a:pt x="746760" y="53340"/>
                  </a:lnTo>
                  <a:lnTo>
                    <a:pt x="845820" y="68580"/>
                  </a:lnTo>
                  <a:lnTo>
                    <a:pt x="868680" y="0"/>
                  </a:lnTo>
                  <a:lnTo>
                    <a:pt x="1097280" y="106680"/>
                  </a:lnTo>
                  <a:lnTo>
                    <a:pt x="1165860" y="6858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40871359-2685-4774-A7E5-AB2B4B87D8A6}"/>
                </a:ext>
              </a:extLst>
            </p:cNvPr>
            <p:cNvSpPr/>
            <p:nvPr/>
          </p:nvSpPr>
          <p:spPr>
            <a:xfrm>
              <a:off x="2624017" y="5776912"/>
              <a:ext cx="259080" cy="137160"/>
            </a:xfrm>
            <a:custGeom>
              <a:avLst/>
              <a:gdLst>
                <a:gd name="connsiteX0" fmla="*/ 0 w 259080"/>
                <a:gd name="connsiteY0" fmla="*/ 0 h 137160"/>
                <a:gd name="connsiteX1" fmla="*/ 83820 w 259080"/>
                <a:gd name="connsiteY1" fmla="*/ 129540 h 137160"/>
                <a:gd name="connsiteX2" fmla="*/ 190500 w 259080"/>
                <a:gd name="connsiteY2" fmla="*/ 76200 h 137160"/>
                <a:gd name="connsiteX3" fmla="*/ 259080 w 259080"/>
                <a:gd name="connsiteY3" fmla="*/ 137160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9080" h="137160">
                  <a:moveTo>
                    <a:pt x="0" y="0"/>
                  </a:moveTo>
                  <a:lnTo>
                    <a:pt x="83820" y="129540"/>
                  </a:lnTo>
                  <a:lnTo>
                    <a:pt x="190500" y="76200"/>
                  </a:lnTo>
                  <a:lnTo>
                    <a:pt x="259080" y="13716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5E199C30-CE87-4BD3-BA56-52C4BCB8D271}"/>
                </a:ext>
              </a:extLst>
            </p:cNvPr>
            <p:cNvSpPr/>
            <p:nvPr/>
          </p:nvSpPr>
          <p:spPr>
            <a:xfrm>
              <a:off x="3597275" y="5781675"/>
              <a:ext cx="92075" cy="165100"/>
            </a:xfrm>
            <a:custGeom>
              <a:avLst/>
              <a:gdLst>
                <a:gd name="connsiteX0" fmla="*/ 44450 w 92075"/>
                <a:gd name="connsiteY0" fmla="*/ 165100 h 165100"/>
                <a:gd name="connsiteX1" fmla="*/ 92075 w 92075"/>
                <a:gd name="connsiteY1" fmla="*/ 104775 h 165100"/>
                <a:gd name="connsiteX2" fmla="*/ 0 w 92075"/>
                <a:gd name="connsiteY2" fmla="*/ 73025 h 165100"/>
                <a:gd name="connsiteX3" fmla="*/ 34925 w 92075"/>
                <a:gd name="connsiteY3" fmla="*/ 44450 h 165100"/>
                <a:gd name="connsiteX4" fmla="*/ 15875 w 92075"/>
                <a:gd name="connsiteY4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075" h="165100">
                  <a:moveTo>
                    <a:pt x="44450" y="165100"/>
                  </a:moveTo>
                  <a:lnTo>
                    <a:pt x="92075" y="104775"/>
                  </a:lnTo>
                  <a:lnTo>
                    <a:pt x="0" y="73025"/>
                  </a:lnTo>
                  <a:lnTo>
                    <a:pt x="34925" y="44450"/>
                  </a:lnTo>
                  <a:lnTo>
                    <a:pt x="1587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7CA887F0-54FA-41FD-9AEE-8B0B13EA43C4}"/>
              </a:ext>
            </a:extLst>
          </p:cNvPr>
          <p:cNvGrpSpPr/>
          <p:nvPr/>
        </p:nvGrpSpPr>
        <p:grpSpPr>
          <a:xfrm>
            <a:off x="4626514" y="2841313"/>
            <a:ext cx="685932" cy="1422442"/>
            <a:chOff x="1231900" y="4879975"/>
            <a:chExt cx="344487" cy="714375"/>
          </a:xfrm>
        </p:grpSpPr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FA29B31C-2744-4889-B5DD-F6A0EB66CAB7}"/>
                </a:ext>
              </a:extLst>
            </p:cNvPr>
            <p:cNvSpPr/>
            <p:nvPr/>
          </p:nvSpPr>
          <p:spPr>
            <a:xfrm>
              <a:off x="1231900" y="4879975"/>
              <a:ext cx="206375" cy="714375"/>
            </a:xfrm>
            <a:custGeom>
              <a:avLst/>
              <a:gdLst>
                <a:gd name="connsiteX0" fmla="*/ 0 w 206375"/>
                <a:gd name="connsiteY0" fmla="*/ 0 h 714375"/>
                <a:gd name="connsiteX1" fmla="*/ 149225 w 206375"/>
                <a:gd name="connsiteY1" fmla="*/ 187325 h 714375"/>
                <a:gd name="connsiteX2" fmla="*/ 66675 w 206375"/>
                <a:gd name="connsiteY2" fmla="*/ 257175 h 714375"/>
                <a:gd name="connsiteX3" fmla="*/ 146050 w 206375"/>
                <a:gd name="connsiteY3" fmla="*/ 352425 h 714375"/>
                <a:gd name="connsiteX4" fmla="*/ 133350 w 206375"/>
                <a:gd name="connsiteY4" fmla="*/ 406400 h 714375"/>
                <a:gd name="connsiteX5" fmla="*/ 206375 w 206375"/>
                <a:gd name="connsiteY5" fmla="*/ 425450 h 714375"/>
                <a:gd name="connsiteX6" fmla="*/ 98425 w 206375"/>
                <a:gd name="connsiteY6" fmla="*/ 587375 h 714375"/>
                <a:gd name="connsiteX7" fmla="*/ 193675 w 206375"/>
                <a:gd name="connsiteY7" fmla="*/ 673100 h 714375"/>
                <a:gd name="connsiteX8" fmla="*/ 168275 w 206375"/>
                <a:gd name="connsiteY8" fmla="*/ 714375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6375" h="714375">
                  <a:moveTo>
                    <a:pt x="0" y="0"/>
                  </a:moveTo>
                  <a:lnTo>
                    <a:pt x="149225" y="187325"/>
                  </a:lnTo>
                  <a:lnTo>
                    <a:pt x="66675" y="257175"/>
                  </a:lnTo>
                  <a:lnTo>
                    <a:pt x="146050" y="352425"/>
                  </a:lnTo>
                  <a:lnTo>
                    <a:pt x="133350" y="406400"/>
                  </a:lnTo>
                  <a:lnTo>
                    <a:pt x="206375" y="425450"/>
                  </a:lnTo>
                  <a:lnTo>
                    <a:pt x="98425" y="587375"/>
                  </a:lnTo>
                  <a:lnTo>
                    <a:pt x="193675" y="673100"/>
                  </a:lnTo>
                  <a:lnTo>
                    <a:pt x="168275" y="71437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4264C1E3-B048-4D7F-A26F-FBDBFB6E37EA}"/>
                </a:ext>
              </a:extLst>
            </p:cNvPr>
            <p:cNvSpPr/>
            <p:nvPr/>
          </p:nvSpPr>
          <p:spPr>
            <a:xfrm>
              <a:off x="1381125" y="4956175"/>
              <a:ext cx="107950" cy="117475"/>
            </a:xfrm>
            <a:custGeom>
              <a:avLst/>
              <a:gdLst>
                <a:gd name="connsiteX0" fmla="*/ 107950 w 107950"/>
                <a:gd name="connsiteY0" fmla="*/ 0 h 117475"/>
                <a:gd name="connsiteX1" fmla="*/ 95250 w 107950"/>
                <a:gd name="connsiteY1" fmla="*/ 57150 h 117475"/>
                <a:gd name="connsiteX2" fmla="*/ 28575 w 107950"/>
                <a:gd name="connsiteY2" fmla="*/ 47625 h 117475"/>
                <a:gd name="connsiteX3" fmla="*/ 0 w 107950"/>
                <a:gd name="connsiteY3" fmla="*/ 117475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50" h="117475">
                  <a:moveTo>
                    <a:pt x="107950" y="0"/>
                  </a:moveTo>
                  <a:lnTo>
                    <a:pt x="95250" y="57150"/>
                  </a:lnTo>
                  <a:lnTo>
                    <a:pt x="28575" y="47625"/>
                  </a:lnTo>
                  <a:lnTo>
                    <a:pt x="0" y="11747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43FA8604-7487-4502-A388-BDE64DD30A92}"/>
                </a:ext>
              </a:extLst>
            </p:cNvPr>
            <p:cNvSpPr/>
            <p:nvPr/>
          </p:nvSpPr>
          <p:spPr>
            <a:xfrm rot="2700000">
              <a:off x="1463675" y="5245099"/>
              <a:ext cx="107950" cy="117475"/>
            </a:xfrm>
            <a:custGeom>
              <a:avLst/>
              <a:gdLst>
                <a:gd name="connsiteX0" fmla="*/ 107950 w 107950"/>
                <a:gd name="connsiteY0" fmla="*/ 0 h 117475"/>
                <a:gd name="connsiteX1" fmla="*/ 95250 w 107950"/>
                <a:gd name="connsiteY1" fmla="*/ 57150 h 117475"/>
                <a:gd name="connsiteX2" fmla="*/ 28575 w 107950"/>
                <a:gd name="connsiteY2" fmla="*/ 47625 h 117475"/>
                <a:gd name="connsiteX3" fmla="*/ 0 w 107950"/>
                <a:gd name="connsiteY3" fmla="*/ 117475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50" h="117475">
                  <a:moveTo>
                    <a:pt x="107950" y="0"/>
                  </a:moveTo>
                  <a:lnTo>
                    <a:pt x="95250" y="57150"/>
                  </a:lnTo>
                  <a:lnTo>
                    <a:pt x="28575" y="47625"/>
                  </a:lnTo>
                  <a:lnTo>
                    <a:pt x="0" y="11747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CD181C33-7015-4DDB-8F64-1F45969F74BC}"/>
              </a:ext>
            </a:extLst>
          </p:cNvPr>
          <p:cNvGrpSpPr/>
          <p:nvPr/>
        </p:nvGrpSpPr>
        <p:grpSpPr>
          <a:xfrm>
            <a:off x="6106017" y="3014793"/>
            <a:ext cx="1424043" cy="1118175"/>
            <a:chOff x="3895725" y="5349875"/>
            <a:chExt cx="901700" cy="708025"/>
          </a:xfrm>
        </p:grpSpPr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39125CBD-20E0-419C-9D3F-A7D9E1518C57}"/>
                </a:ext>
              </a:extLst>
            </p:cNvPr>
            <p:cNvSpPr/>
            <p:nvPr/>
          </p:nvSpPr>
          <p:spPr>
            <a:xfrm>
              <a:off x="3895725" y="5349875"/>
              <a:ext cx="876300" cy="409575"/>
            </a:xfrm>
            <a:custGeom>
              <a:avLst/>
              <a:gdLst>
                <a:gd name="connsiteX0" fmla="*/ 0 w 876300"/>
                <a:gd name="connsiteY0" fmla="*/ 31750 h 409575"/>
                <a:gd name="connsiteX1" fmla="*/ 85725 w 876300"/>
                <a:gd name="connsiteY1" fmla="*/ 60325 h 409575"/>
                <a:gd name="connsiteX2" fmla="*/ 101600 w 876300"/>
                <a:gd name="connsiteY2" fmla="*/ 0 h 409575"/>
                <a:gd name="connsiteX3" fmla="*/ 184150 w 876300"/>
                <a:gd name="connsiteY3" fmla="*/ 25400 h 409575"/>
                <a:gd name="connsiteX4" fmla="*/ 215900 w 876300"/>
                <a:gd name="connsiteY4" fmla="*/ 238125 h 409575"/>
                <a:gd name="connsiteX5" fmla="*/ 384175 w 876300"/>
                <a:gd name="connsiteY5" fmla="*/ 241300 h 409575"/>
                <a:gd name="connsiteX6" fmla="*/ 384175 w 876300"/>
                <a:gd name="connsiteY6" fmla="*/ 387350 h 409575"/>
                <a:gd name="connsiteX7" fmla="*/ 647700 w 876300"/>
                <a:gd name="connsiteY7" fmla="*/ 342900 h 409575"/>
                <a:gd name="connsiteX8" fmla="*/ 714375 w 876300"/>
                <a:gd name="connsiteY8" fmla="*/ 409575 h 409575"/>
                <a:gd name="connsiteX9" fmla="*/ 768350 w 876300"/>
                <a:gd name="connsiteY9" fmla="*/ 368300 h 409575"/>
                <a:gd name="connsiteX10" fmla="*/ 863600 w 876300"/>
                <a:gd name="connsiteY10" fmla="*/ 400050 h 409575"/>
                <a:gd name="connsiteX11" fmla="*/ 876300 w 876300"/>
                <a:gd name="connsiteY11" fmla="*/ 342900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76300" h="409575">
                  <a:moveTo>
                    <a:pt x="0" y="31750"/>
                  </a:moveTo>
                  <a:lnTo>
                    <a:pt x="85725" y="60325"/>
                  </a:lnTo>
                  <a:lnTo>
                    <a:pt x="101600" y="0"/>
                  </a:lnTo>
                  <a:lnTo>
                    <a:pt x="184150" y="25400"/>
                  </a:lnTo>
                  <a:lnTo>
                    <a:pt x="215900" y="238125"/>
                  </a:lnTo>
                  <a:lnTo>
                    <a:pt x="384175" y="241300"/>
                  </a:lnTo>
                  <a:lnTo>
                    <a:pt x="384175" y="387350"/>
                  </a:lnTo>
                  <a:lnTo>
                    <a:pt x="647700" y="342900"/>
                  </a:lnTo>
                  <a:lnTo>
                    <a:pt x="714375" y="409575"/>
                  </a:lnTo>
                  <a:lnTo>
                    <a:pt x="768350" y="368300"/>
                  </a:lnTo>
                  <a:lnTo>
                    <a:pt x="863600" y="400050"/>
                  </a:lnTo>
                  <a:lnTo>
                    <a:pt x="876300" y="3429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9DDD00F6-6287-460E-B375-CB4E9B586BA8}"/>
                </a:ext>
              </a:extLst>
            </p:cNvPr>
            <p:cNvSpPr/>
            <p:nvPr/>
          </p:nvSpPr>
          <p:spPr>
            <a:xfrm>
              <a:off x="3937000" y="5734050"/>
              <a:ext cx="346075" cy="295275"/>
            </a:xfrm>
            <a:custGeom>
              <a:avLst/>
              <a:gdLst>
                <a:gd name="connsiteX0" fmla="*/ 0 w 346075"/>
                <a:gd name="connsiteY0" fmla="*/ 295275 h 295275"/>
                <a:gd name="connsiteX1" fmla="*/ 187325 w 346075"/>
                <a:gd name="connsiteY1" fmla="*/ 288925 h 295275"/>
                <a:gd name="connsiteX2" fmla="*/ 193675 w 346075"/>
                <a:gd name="connsiteY2" fmla="*/ 215900 h 295275"/>
                <a:gd name="connsiteX3" fmla="*/ 241300 w 346075"/>
                <a:gd name="connsiteY3" fmla="*/ 212725 h 295275"/>
                <a:gd name="connsiteX4" fmla="*/ 333375 w 346075"/>
                <a:gd name="connsiteY4" fmla="*/ 130175 h 295275"/>
                <a:gd name="connsiteX5" fmla="*/ 276225 w 346075"/>
                <a:gd name="connsiteY5" fmla="*/ 57150 h 295275"/>
                <a:gd name="connsiteX6" fmla="*/ 346075 w 346075"/>
                <a:gd name="connsiteY6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6075" h="295275">
                  <a:moveTo>
                    <a:pt x="0" y="295275"/>
                  </a:moveTo>
                  <a:lnTo>
                    <a:pt x="187325" y="288925"/>
                  </a:lnTo>
                  <a:lnTo>
                    <a:pt x="193675" y="215900"/>
                  </a:lnTo>
                  <a:lnTo>
                    <a:pt x="241300" y="212725"/>
                  </a:lnTo>
                  <a:lnTo>
                    <a:pt x="333375" y="130175"/>
                  </a:lnTo>
                  <a:lnTo>
                    <a:pt x="276225" y="57150"/>
                  </a:lnTo>
                  <a:lnTo>
                    <a:pt x="34607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83844870-89A7-45D9-859A-3FE000E7BFD5}"/>
                </a:ext>
              </a:extLst>
            </p:cNvPr>
            <p:cNvSpPr/>
            <p:nvPr/>
          </p:nvSpPr>
          <p:spPr>
            <a:xfrm>
              <a:off x="4606925" y="5756275"/>
              <a:ext cx="190500" cy="301625"/>
            </a:xfrm>
            <a:custGeom>
              <a:avLst/>
              <a:gdLst>
                <a:gd name="connsiteX0" fmla="*/ 111125 w 190500"/>
                <a:gd name="connsiteY0" fmla="*/ 301625 h 301625"/>
                <a:gd name="connsiteX1" fmla="*/ 190500 w 190500"/>
                <a:gd name="connsiteY1" fmla="*/ 212725 h 301625"/>
                <a:gd name="connsiteX2" fmla="*/ 79375 w 190500"/>
                <a:gd name="connsiteY2" fmla="*/ 161925 h 301625"/>
                <a:gd name="connsiteX3" fmla="*/ 130175 w 190500"/>
                <a:gd name="connsiteY3" fmla="*/ 98425 h 301625"/>
                <a:gd name="connsiteX4" fmla="*/ 15875 w 190500"/>
                <a:gd name="connsiteY4" fmla="*/ 73025 h 301625"/>
                <a:gd name="connsiteX5" fmla="*/ 0 w 190500"/>
                <a:gd name="connsiteY5" fmla="*/ 0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0" h="301625">
                  <a:moveTo>
                    <a:pt x="111125" y="301625"/>
                  </a:moveTo>
                  <a:lnTo>
                    <a:pt x="190500" y="212725"/>
                  </a:lnTo>
                  <a:lnTo>
                    <a:pt x="79375" y="161925"/>
                  </a:lnTo>
                  <a:lnTo>
                    <a:pt x="130175" y="98425"/>
                  </a:lnTo>
                  <a:lnTo>
                    <a:pt x="15875" y="73025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A4E8C425-8296-4949-A4DB-47E10F041BB7}"/>
              </a:ext>
            </a:extLst>
          </p:cNvPr>
          <p:cNvGrpSpPr/>
          <p:nvPr/>
        </p:nvGrpSpPr>
        <p:grpSpPr>
          <a:xfrm>
            <a:off x="2339561" y="4932252"/>
            <a:ext cx="1481941" cy="1315101"/>
            <a:chOff x="4452938" y="3719513"/>
            <a:chExt cx="719137" cy="638175"/>
          </a:xfrm>
        </p:grpSpPr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BD2FBDB0-F533-4645-BD16-A4705B5CAFE2}"/>
                </a:ext>
              </a:extLst>
            </p:cNvPr>
            <p:cNvSpPr/>
            <p:nvPr/>
          </p:nvSpPr>
          <p:spPr>
            <a:xfrm>
              <a:off x="4750594" y="3719513"/>
              <a:ext cx="171450" cy="638175"/>
            </a:xfrm>
            <a:custGeom>
              <a:avLst/>
              <a:gdLst>
                <a:gd name="connsiteX0" fmla="*/ 35719 w 171450"/>
                <a:gd name="connsiteY0" fmla="*/ 0 h 638175"/>
                <a:gd name="connsiteX1" fmla="*/ 0 w 171450"/>
                <a:gd name="connsiteY1" fmla="*/ 102393 h 638175"/>
                <a:gd name="connsiteX2" fmla="*/ 40481 w 171450"/>
                <a:gd name="connsiteY2" fmla="*/ 157162 h 638175"/>
                <a:gd name="connsiteX3" fmla="*/ 0 w 171450"/>
                <a:gd name="connsiteY3" fmla="*/ 214312 h 638175"/>
                <a:gd name="connsiteX4" fmla="*/ 171450 w 171450"/>
                <a:gd name="connsiteY4" fmla="*/ 431006 h 638175"/>
                <a:gd name="connsiteX5" fmla="*/ 83344 w 171450"/>
                <a:gd name="connsiteY5" fmla="*/ 542925 h 638175"/>
                <a:gd name="connsiteX6" fmla="*/ 107156 w 171450"/>
                <a:gd name="connsiteY6" fmla="*/ 638175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450" h="638175">
                  <a:moveTo>
                    <a:pt x="35719" y="0"/>
                  </a:moveTo>
                  <a:lnTo>
                    <a:pt x="0" y="102393"/>
                  </a:lnTo>
                  <a:lnTo>
                    <a:pt x="40481" y="157162"/>
                  </a:lnTo>
                  <a:lnTo>
                    <a:pt x="0" y="214312"/>
                  </a:lnTo>
                  <a:lnTo>
                    <a:pt x="171450" y="431006"/>
                  </a:lnTo>
                  <a:lnTo>
                    <a:pt x="83344" y="542925"/>
                  </a:lnTo>
                  <a:lnTo>
                    <a:pt x="107156" y="63817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180950D4-2728-4AB2-96BE-4ADD7383C952}"/>
                </a:ext>
              </a:extLst>
            </p:cNvPr>
            <p:cNvSpPr/>
            <p:nvPr/>
          </p:nvSpPr>
          <p:spPr>
            <a:xfrm>
              <a:off x="4452938" y="4069556"/>
              <a:ext cx="719137" cy="83344"/>
            </a:xfrm>
            <a:custGeom>
              <a:avLst/>
              <a:gdLst>
                <a:gd name="connsiteX0" fmla="*/ 0 w 719137"/>
                <a:gd name="connsiteY0" fmla="*/ 0 h 83344"/>
                <a:gd name="connsiteX1" fmla="*/ 14287 w 719137"/>
                <a:gd name="connsiteY1" fmla="*/ 42863 h 83344"/>
                <a:gd name="connsiteX2" fmla="*/ 138112 w 719137"/>
                <a:gd name="connsiteY2" fmla="*/ 23813 h 83344"/>
                <a:gd name="connsiteX3" fmla="*/ 245268 w 719137"/>
                <a:gd name="connsiteY3" fmla="*/ 83344 h 83344"/>
                <a:gd name="connsiteX4" fmla="*/ 314325 w 719137"/>
                <a:gd name="connsiteY4" fmla="*/ 47625 h 83344"/>
                <a:gd name="connsiteX5" fmla="*/ 338137 w 719137"/>
                <a:gd name="connsiteY5" fmla="*/ 57150 h 83344"/>
                <a:gd name="connsiteX6" fmla="*/ 471487 w 719137"/>
                <a:gd name="connsiteY6" fmla="*/ 80963 h 83344"/>
                <a:gd name="connsiteX7" fmla="*/ 569118 w 719137"/>
                <a:gd name="connsiteY7" fmla="*/ 21432 h 83344"/>
                <a:gd name="connsiteX8" fmla="*/ 628650 w 719137"/>
                <a:gd name="connsiteY8" fmla="*/ 69057 h 83344"/>
                <a:gd name="connsiteX9" fmla="*/ 719137 w 719137"/>
                <a:gd name="connsiteY9" fmla="*/ 57150 h 83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9137" h="83344">
                  <a:moveTo>
                    <a:pt x="0" y="0"/>
                  </a:moveTo>
                  <a:lnTo>
                    <a:pt x="14287" y="42863"/>
                  </a:lnTo>
                  <a:lnTo>
                    <a:pt x="138112" y="23813"/>
                  </a:lnTo>
                  <a:lnTo>
                    <a:pt x="245268" y="83344"/>
                  </a:lnTo>
                  <a:lnTo>
                    <a:pt x="314325" y="47625"/>
                  </a:lnTo>
                  <a:lnTo>
                    <a:pt x="338137" y="57150"/>
                  </a:lnTo>
                  <a:lnTo>
                    <a:pt x="471487" y="80963"/>
                  </a:lnTo>
                  <a:lnTo>
                    <a:pt x="569118" y="21432"/>
                  </a:lnTo>
                  <a:lnTo>
                    <a:pt x="628650" y="69057"/>
                  </a:lnTo>
                  <a:lnTo>
                    <a:pt x="719137" y="5715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F58DFD4A-DA3E-4119-93D5-798CE04D15DA}"/>
                </a:ext>
              </a:extLst>
            </p:cNvPr>
            <p:cNvSpPr/>
            <p:nvPr/>
          </p:nvSpPr>
          <p:spPr>
            <a:xfrm>
              <a:off x="4605338" y="3933825"/>
              <a:ext cx="507206" cy="364331"/>
            </a:xfrm>
            <a:custGeom>
              <a:avLst/>
              <a:gdLst>
                <a:gd name="connsiteX0" fmla="*/ 0 w 507206"/>
                <a:gd name="connsiteY0" fmla="*/ 364331 h 364331"/>
                <a:gd name="connsiteX1" fmla="*/ 88106 w 507206"/>
                <a:gd name="connsiteY1" fmla="*/ 295275 h 364331"/>
                <a:gd name="connsiteX2" fmla="*/ 185737 w 507206"/>
                <a:gd name="connsiteY2" fmla="*/ 290513 h 364331"/>
                <a:gd name="connsiteX3" fmla="*/ 204787 w 507206"/>
                <a:gd name="connsiteY3" fmla="*/ 257175 h 364331"/>
                <a:gd name="connsiteX4" fmla="*/ 321468 w 507206"/>
                <a:gd name="connsiteY4" fmla="*/ 216694 h 364331"/>
                <a:gd name="connsiteX5" fmla="*/ 359568 w 507206"/>
                <a:gd name="connsiteY5" fmla="*/ 135731 h 364331"/>
                <a:gd name="connsiteX6" fmla="*/ 397668 w 507206"/>
                <a:gd name="connsiteY6" fmla="*/ 69056 h 364331"/>
                <a:gd name="connsiteX7" fmla="*/ 461962 w 507206"/>
                <a:gd name="connsiteY7" fmla="*/ 83344 h 364331"/>
                <a:gd name="connsiteX8" fmla="*/ 466725 w 507206"/>
                <a:gd name="connsiteY8" fmla="*/ 38100 h 364331"/>
                <a:gd name="connsiteX9" fmla="*/ 497681 w 507206"/>
                <a:gd name="connsiteY9" fmla="*/ 30956 h 364331"/>
                <a:gd name="connsiteX10" fmla="*/ 507206 w 507206"/>
                <a:gd name="connsiteY10" fmla="*/ 0 h 364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7206" h="364331">
                  <a:moveTo>
                    <a:pt x="0" y="364331"/>
                  </a:moveTo>
                  <a:lnTo>
                    <a:pt x="88106" y="295275"/>
                  </a:lnTo>
                  <a:lnTo>
                    <a:pt x="185737" y="290513"/>
                  </a:lnTo>
                  <a:lnTo>
                    <a:pt x="204787" y="257175"/>
                  </a:lnTo>
                  <a:lnTo>
                    <a:pt x="321468" y="216694"/>
                  </a:lnTo>
                  <a:lnTo>
                    <a:pt x="359568" y="135731"/>
                  </a:lnTo>
                  <a:lnTo>
                    <a:pt x="397668" y="69056"/>
                  </a:lnTo>
                  <a:lnTo>
                    <a:pt x="461962" y="83344"/>
                  </a:lnTo>
                  <a:lnTo>
                    <a:pt x="466725" y="38100"/>
                  </a:lnTo>
                  <a:lnTo>
                    <a:pt x="497681" y="30956"/>
                  </a:lnTo>
                  <a:lnTo>
                    <a:pt x="507206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53271C57-8849-435C-9CAF-3F844D056B59}"/>
                </a:ext>
              </a:extLst>
            </p:cNvPr>
            <p:cNvSpPr/>
            <p:nvPr/>
          </p:nvSpPr>
          <p:spPr>
            <a:xfrm>
              <a:off x="5081588" y="4138613"/>
              <a:ext cx="47625" cy="76200"/>
            </a:xfrm>
            <a:custGeom>
              <a:avLst/>
              <a:gdLst>
                <a:gd name="connsiteX0" fmla="*/ 0 w 47625"/>
                <a:gd name="connsiteY0" fmla="*/ 0 h 76200"/>
                <a:gd name="connsiteX1" fmla="*/ 2381 w 47625"/>
                <a:gd name="connsiteY1" fmla="*/ 66675 h 76200"/>
                <a:gd name="connsiteX2" fmla="*/ 47625 w 47625"/>
                <a:gd name="connsiteY2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25" h="76200">
                  <a:moveTo>
                    <a:pt x="0" y="0"/>
                  </a:moveTo>
                  <a:cubicBezTo>
                    <a:pt x="794" y="22225"/>
                    <a:pt x="1587" y="44450"/>
                    <a:pt x="2381" y="66675"/>
                  </a:cubicBezTo>
                  <a:lnTo>
                    <a:pt x="47625" y="762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58469B38-3B27-4DB5-8FE8-6D93D50D1A78}"/>
                </a:ext>
              </a:extLst>
            </p:cNvPr>
            <p:cNvSpPr/>
            <p:nvPr/>
          </p:nvSpPr>
          <p:spPr>
            <a:xfrm>
              <a:off x="4572000" y="3907631"/>
              <a:ext cx="35719" cy="185738"/>
            </a:xfrm>
            <a:custGeom>
              <a:avLst/>
              <a:gdLst>
                <a:gd name="connsiteX0" fmla="*/ 19050 w 35719"/>
                <a:gd name="connsiteY0" fmla="*/ 185738 h 185738"/>
                <a:gd name="connsiteX1" fmla="*/ 35719 w 35719"/>
                <a:gd name="connsiteY1" fmla="*/ 119063 h 185738"/>
                <a:gd name="connsiteX2" fmla="*/ 0 w 35719"/>
                <a:gd name="connsiteY2" fmla="*/ 71438 h 185738"/>
                <a:gd name="connsiteX3" fmla="*/ 28575 w 35719"/>
                <a:gd name="connsiteY3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19" h="185738">
                  <a:moveTo>
                    <a:pt x="19050" y="185738"/>
                  </a:moveTo>
                  <a:lnTo>
                    <a:pt x="35719" y="119063"/>
                  </a:lnTo>
                  <a:lnTo>
                    <a:pt x="0" y="71438"/>
                  </a:lnTo>
                  <a:lnTo>
                    <a:pt x="2857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CA8D94F5-FD7A-4ABB-84E6-C20D7F1D4F4A}"/>
                </a:ext>
              </a:extLst>
            </p:cNvPr>
            <p:cNvSpPr/>
            <p:nvPr/>
          </p:nvSpPr>
          <p:spPr>
            <a:xfrm>
              <a:off x="4561243" y="4192189"/>
              <a:ext cx="130969" cy="42863"/>
            </a:xfrm>
            <a:custGeom>
              <a:avLst/>
              <a:gdLst>
                <a:gd name="connsiteX0" fmla="*/ 130969 w 130969"/>
                <a:gd name="connsiteY0" fmla="*/ 40482 h 42863"/>
                <a:gd name="connsiteX1" fmla="*/ 69056 w 130969"/>
                <a:gd name="connsiteY1" fmla="*/ 16669 h 42863"/>
                <a:gd name="connsiteX2" fmla="*/ 30956 w 130969"/>
                <a:gd name="connsiteY2" fmla="*/ 42863 h 42863"/>
                <a:gd name="connsiteX3" fmla="*/ 0 w 130969"/>
                <a:gd name="connsiteY3" fmla="*/ 0 h 4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969" h="42863">
                  <a:moveTo>
                    <a:pt x="130969" y="40482"/>
                  </a:moveTo>
                  <a:lnTo>
                    <a:pt x="69056" y="16669"/>
                  </a:lnTo>
                  <a:lnTo>
                    <a:pt x="30956" y="42863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42898760-7D38-43E6-BA4E-8D1604E49447}"/>
                </a:ext>
              </a:extLst>
            </p:cNvPr>
            <p:cNvSpPr/>
            <p:nvPr/>
          </p:nvSpPr>
          <p:spPr>
            <a:xfrm>
              <a:off x="4791075" y="3738563"/>
              <a:ext cx="192881" cy="142875"/>
            </a:xfrm>
            <a:custGeom>
              <a:avLst/>
              <a:gdLst>
                <a:gd name="connsiteX0" fmla="*/ 0 w 192881"/>
                <a:gd name="connsiteY0" fmla="*/ 138112 h 142875"/>
                <a:gd name="connsiteX1" fmla="*/ 104775 w 192881"/>
                <a:gd name="connsiteY1" fmla="*/ 142875 h 142875"/>
                <a:gd name="connsiteX2" fmla="*/ 104775 w 192881"/>
                <a:gd name="connsiteY2" fmla="*/ 100012 h 142875"/>
                <a:gd name="connsiteX3" fmla="*/ 157163 w 192881"/>
                <a:gd name="connsiteY3" fmla="*/ 64293 h 142875"/>
                <a:gd name="connsiteX4" fmla="*/ 192881 w 192881"/>
                <a:gd name="connsiteY4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81" h="142875">
                  <a:moveTo>
                    <a:pt x="0" y="138112"/>
                  </a:moveTo>
                  <a:lnTo>
                    <a:pt x="104775" y="142875"/>
                  </a:lnTo>
                  <a:lnTo>
                    <a:pt x="104775" y="100012"/>
                  </a:lnTo>
                  <a:lnTo>
                    <a:pt x="157163" y="64293"/>
                  </a:lnTo>
                  <a:lnTo>
                    <a:pt x="192881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DA991DF7-3DD8-406E-ADAF-AAD83FC4B5B2}"/>
                </a:ext>
              </a:extLst>
            </p:cNvPr>
            <p:cNvSpPr/>
            <p:nvPr/>
          </p:nvSpPr>
          <p:spPr>
            <a:xfrm>
              <a:off x="4781550" y="4260056"/>
              <a:ext cx="52388" cy="14288"/>
            </a:xfrm>
            <a:custGeom>
              <a:avLst/>
              <a:gdLst>
                <a:gd name="connsiteX0" fmla="*/ 52388 w 52388"/>
                <a:gd name="connsiteY0" fmla="*/ 0 h 14288"/>
                <a:gd name="connsiteX1" fmla="*/ 0 w 52388"/>
                <a:gd name="connsiteY1" fmla="*/ 14288 h 14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2388" h="14288">
                  <a:moveTo>
                    <a:pt x="52388" y="0"/>
                  </a:moveTo>
                  <a:lnTo>
                    <a:pt x="0" y="14288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8CFC59CF-8CD2-43AD-9DD0-B635E6E39012}"/>
              </a:ext>
            </a:extLst>
          </p:cNvPr>
          <p:cNvGrpSpPr/>
          <p:nvPr/>
        </p:nvGrpSpPr>
        <p:grpSpPr>
          <a:xfrm>
            <a:off x="7954223" y="3267537"/>
            <a:ext cx="1457022" cy="518120"/>
            <a:chOff x="2055019" y="4473575"/>
            <a:chExt cx="1140618" cy="405606"/>
          </a:xfrm>
        </p:grpSpPr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D0EE4438-6DF3-4EE8-9176-F2B25CC460C1}"/>
                </a:ext>
              </a:extLst>
            </p:cNvPr>
            <p:cNvSpPr/>
            <p:nvPr/>
          </p:nvSpPr>
          <p:spPr>
            <a:xfrm>
              <a:off x="2216150" y="4641850"/>
              <a:ext cx="869950" cy="130175"/>
            </a:xfrm>
            <a:custGeom>
              <a:avLst/>
              <a:gdLst>
                <a:gd name="connsiteX0" fmla="*/ 0 w 869950"/>
                <a:gd name="connsiteY0" fmla="*/ 0 h 130175"/>
                <a:gd name="connsiteX1" fmla="*/ 136525 w 869950"/>
                <a:gd name="connsiteY1" fmla="*/ 123825 h 130175"/>
                <a:gd name="connsiteX2" fmla="*/ 323850 w 869950"/>
                <a:gd name="connsiteY2" fmla="*/ 114300 h 130175"/>
                <a:gd name="connsiteX3" fmla="*/ 390525 w 869950"/>
                <a:gd name="connsiteY3" fmla="*/ 9525 h 130175"/>
                <a:gd name="connsiteX4" fmla="*/ 482600 w 869950"/>
                <a:gd name="connsiteY4" fmla="*/ 130175 h 130175"/>
                <a:gd name="connsiteX5" fmla="*/ 546100 w 869950"/>
                <a:gd name="connsiteY5" fmla="*/ 79375 h 130175"/>
                <a:gd name="connsiteX6" fmla="*/ 628650 w 869950"/>
                <a:gd name="connsiteY6" fmla="*/ 130175 h 130175"/>
                <a:gd name="connsiteX7" fmla="*/ 708025 w 869950"/>
                <a:gd name="connsiteY7" fmla="*/ 69850 h 130175"/>
                <a:gd name="connsiteX8" fmla="*/ 815975 w 869950"/>
                <a:gd name="connsiteY8" fmla="*/ 111125 h 130175"/>
                <a:gd name="connsiteX9" fmla="*/ 869950 w 869950"/>
                <a:gd name="connsiteY9" fmla="*/ 34925 h 13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9950" h="130175">
                  <a:moveTo>
                    <a:pt x="0" y="0"/>
                  </a:moveTo>
                  <a:lnTo>
                    <a:pt x="136525" y="123825"/>
                  </a:lnTo>
                  <a:lnTo>
                    <a:pt x="323850" y="114300"/>
                  </a:lnTo>
                  <a:lnTo>
                    <a:pt x="390525" y="9525"/>
                  </a:lnTo>
                  <a:lnTo>
                    <a:pt x="482600" y="130175"/>
                  </a:lnTo>
                  <a:lnTo>
                    <a:pt x="546100" y="79375"/>
                  </a:lnTo>
                  <a:lnTo>
                    <a:pt x="628650" y="130175"/>
                  </a:lnTo>
                  <a:lnTo>
                    <a:pt x="708025" y="69850"/>
                  </a:lnTo>
                  <a:lnTo>
                    <a:pt x="815975" y="111125"/>
                  </a:lnTo>
                  <a:lnTo>
                    <a:pt x="869950" y="3492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A445288B-2C36-4288-B42C-35824F129BE4}"/>
                </a:ext>
              </a:extLst>
            </p:cNvPr>
            <p:cNvSpPr/>
            <p:nvPr/>
          </p:nvSpPr>
          <p:spPr>
            <a:xfrm>
              <a:off x="2055019" y="4761706"/>
              <a:ext cx="298450" cy="117475"/>
            </a:xfrm>
            <a:custGeom>
              <a:avLst/>
              <a:gdLst>
                <a:gd name="connsiteX0" fmla="*/ 0 w 298450"/>
                <a:gd name="connsiteY0" fmla="*/ 34925 h 117475"/>
                <a:gd name="connsiteX1" fmla="*/ 177800 w 298450"/>
                <a:gd name="connsiteY1" fmla="*/ 34925 h 117475"/>
                <a:gd name="connsiteX2" fmla="*/ 209550 w 298450"/>
                <a:gd name="connsiteY2" fmla="*/ 117475 h 117475"/>
                <a:gd name="connsiteX3" fmla="*/ 298450 w 298450"/>
                <a:gd name="connsiteY3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8450" h="117475">
                  <a:moveTo>
                    <a:pt x="0" y="34925"/>
                  </a:moveTo>
                  <a:lnTo>
                    <a:pt x="177800" y="34925"/>
                  </a:lnTo>
                  <a:lnTo>
                    <a:pt x="209550" y="117475"/>
                  </a:lnTo>
                  <a:lnTo>
                    <a:pt x="29845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034A2614-44D3-4341-9D33-835D366DFD55}"/>
                </a:ext>
              </a:extLst>
            </p:cNvPr>
            <p:cNvSpPr/>
            <p:nvPr/>
          </p:nvSpPr>
          <p:spPr>
            <a:xfrm>
              <a:off x="2922587" y="4756943"/>
              <a:ext cx="273050" cy="114300"/>
            </a:xfrm>
            <a:custGeom>
              <a:avLst/>
              <a:gdLst>
                <a:gd name="connsiteX0" fmla="*/ 273050 w 273050"/>
                <a:gd name="connsiteY0" fmla="*/ 111125 h 114300"/>
                <a:gd name="connsiteX1" fmla="*/ 200025 w 273050"/>
                <a:gd name="connsiteY1" fmla="*/ 95250 h 114300"/>
                <a:gd name="connsiteX2" fmla="*/ 206375 w 273050"/>
                <a:gd name="connsiteY2" fmla="*/ 19050 h 114300"/>
                <a:gd name="connsiteX3" fmla="*/ 114300 w 273050"/>
                <a:gd name="connsiteY3" fmla="*/ 0 h 114300"/>
                <a:gd name="connsiteX4" fmla="*/ 111125 w 273050"/>
                <a:gd name="connsiteY4" fmla="*/ 82550 h 114300"/>
                <a:gd name="connsiteX5" fmla="*/ 0 w 273050"/>
                <a:gd name="connsiteY5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3050" h="114300">
                  <a:moveTo>
                    <a:pt x="273050" y="111125"/>
                  </a:moveTo>
                  <a:lnTo>
                    <a:pt x="200025" y="95250"/>
                  </a:lnTo>
                  <a:lnTo>
                    <a:pt x="206375" y="19050"/>
                  </a:lnTo>
                  <a:lnTo>
                    <a:pt x="114300" y="0"/>
                  </a:lnTo>
                  <a:lnTo>
                    <a:pt x="111125" y="82550"/>
                  </a:lnTo>
                  <a:lnTo>
                    <a:pt x="0" y="1143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CF75F57D-0721-4FF2-9D8E-F62B1126F7FC}"/>
                </a:ext>
              </a:extLst>
            </p:cNvPr>
            <p:cNvSpPr/>
            <p:nvPr/>
          </p:nvSpPr>
          <p:spPr>
            <a:xfrm>
              <a:off x="2505075" y="4473575"/>
              <a:ext cx="180975" cy="168275"/>
            </a:xfrm>
            <a:custGeom>
              <a:avLst/>
              <a:gdLst>
                <a:gd name="connsiteX0" fmla="*/ 0 w 180975"/>
                <a:gd name="connsiteY0" fmla="*/ 0 h 168275"/>
                <a:gd name="connsiteX1" fmla="*/ 82550 w 180975"/>
                <a:gd name="connsiteY1" fmla="*/ 53975 h 168275"/>
                <a:gd name="connsiteX2" fmla="*/ 31750 w 180975"/>
                <a:gd name="connsiteY2" fmla="*/ 111125 h 168275"/>
                <a:gd name="connsiteX3" fmla="*/ 101600 w 180975"/>
                <a:gd name="connsiteY3" fmla="*/ 168275 h 168275"/>
                <a:gd name="connsiteX4" fmla="*/ 133350 w 180975"/>
                <a:gd name="connsiteY4" fmla="*/ 111125 h 168275"/>
                <a:gd name="connsiteX5" fmla="*/ 180975 w 180975"/>
                <a:gd name="connsiteY5" fmla="*/ 107950 h 16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975" h="168275">
                  <a:moveTo>
                    <a:pt x="0" y="0"/>
                  </a:moveTo>
                  <a:lnTo>
                    <a:pt x="82550" y="53975"/>
                  </a:lnTo>
                  <a:lnTo>
                    <a:pt x="31750" y="111125"/>
                  </a:lnTo>
                  <a:lnTo>
                    <a:pt x="101600" y="168275"/>
                  </a:lnTo>
                  <a:lnTo>
                    <a:pt x="133350" y="111125"/>
                  </a:lnTo>
                  <a:lnTo>
                    <a:pt x="180975" y="10795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DCF3238E-4546-4A38-8FEF-BA4ECF049BF0}"/>
              </a:ext>
            </a:extLst>
          </p:cNvPr>
          <p:cNvGrpSpPr/>
          <p:nvPr/>
        </p:nvGrpSpPr>
        <p:grpSpPr>
          <a:xfrm>
            <a:off x="6125249" y="4861491"/>
            <a:ext cx="1284296" cy="1353509"/>
            <a:chOff x="3443287" y="1452562"/>
            <a:chExt cx="795339" cy="838201"/>
          </a:xfrm>
        </p:grpSpPr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93991CCE-BF39-4058-B097-5843C5CBFC3A}"/>
                </a:ext>
              </a:extLst>
            </p:cNvPr>
            <p:cNvSpPr/>
            <p:nvPr/>
          </p:nvSpPr>
          <p:spPr>
            <a:xfrm>
              <a:off x="3709989" y="1452562"/>
              <a:ext cx="528637" cy="762000"/>
            </a:xfrm>
            <a:custGeom>
              <a:avLst/>
              <a:gdLst>
                <a:gd name="connsiteX0" fmla="*/ 0 w 528637"/>
                <a:gd name="connsiteY0" fmla="*/ 0 h 762000"/>
                <a:gd name="connsiteX1" fmla="*/ 209550 w 528637"/>
                <a:gd name="connsiteY1" fmla="*/ 195262 h 762000"/>
                <a:gd name="connsiteX2" fmla="*/ 161925 w 528637"/>
                <a:gd name="connsiteY2" fmla="*/ 304800 h 762000"/>
                <a:gd name="connsiteX3" fmla="*/ 371475 w 528637"/>
                <a:gd name="connsiteY3" fmla="*/ 409575 h 762000"/>
                <a:gd name="connsiteX4" fmla="*/ 347662 w 528637"/>
                <a:gd name="connsiteY4" fmla="*/ 676275 h 762000"/>
                <a:gd name="connsiteX5" fmla="*/ 528637 w 528637"/>
                <a:gd name="connsiteY5" fmla="*/ 762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8637" h="762000">
                  <a:moveTo>
                    <a:pt x="0" y="0"/>
                  </a:moveTo>
                  <a:lnTo>
                    <a:pt x="209550" y="195262"/>
                  </a:lnTo>
                  <a:lnTo>
                    <a:pt x="161925" y="304800"/>
                  </a:lnTo>
                  <a:lnTo>
                    <a:pt x="371475" y="409575"/>
                  </a:lnTo>
                  <a:lnTo>
                    <a:pt x="347662" y="676275"/>
                  </a:lnTo>
                  <a:lnTo>
                    <a:pt x="528637" y="7620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AEB5B735-75DF-4AF8-8A79-B3EE8F9E1315}"/>
                </a:ext>
              </a:extLst>
            </p:cNvPr>
            <p:cNvSpPr/>
            <p:nvPr/>
          </p:nvSpPr>
          <p:spPr>
            <a:xfrm>
              <a:off x="3443287" y="1852881"/>
              <a:ext cx="785813" cy="247650"/>
            </a:xfrm>
            <a:custGeom>
              <a:avLst/>
              <a:gdLst>
                <a:gd name="connsiteX0" fmla="*/ 0 w 785813"/>
                <a:gd name="connsiteY0" fmla="*/ 190500 h 247650"/>
                <a:gd name="connsiteX1" fmla="*/ 223838 w 785813"/>
                <a:gd name="connsiteY1" fmla="*/ 247650 h 247650"/>
                <a:gd name="connsiteX2" fmla="*/ 309563 w 785813"/>
                <a:gd name="connsiteY2" fmla="*/ 142875 h 247650"/>
                <a:gd name="connsiteX3" fmla="*/ 476250 w 785813"/>
                <a:gd name="connsiteY3" fmla="*/ 190500 h 247650"/>
                <a:gd name="connsiteX4" fmla="*/ 638175 w 785813"/>
                <a:gd name="connsiteY4" fmla="*/ 14287 h 247650"/>
                <a:gd name="connsiteX5" fmla="*/ 714375 w 785813"/>
                <a:gd name="connsiteY5" fmla="*/ 90487 h 247650"/>
                <a:gd name="connsiteX6" fmla="*/ 785813 w 785813"/>
                <a:gd name="connsiteY6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5813" h="247650">
                  <a:moveTo>
                    <a:pt x="0" y="190500"/>
                  </a:moveTo>
                  <a:lnTo>
                    <a:pt x="223838" y="247650"/>
                  </a:lnTo>
                  <a:lnTo>
                    <a:pt x="309563" y="142875"/>
                  </a:lnTo>
                  <a:lnTo>
                    <a:pt x="476250" y="190500"/>
                  </a:lnTo>
                  <a:lnTo>
                    <a:pt x="638175" y="14287"/>
                  </a:lnTo>
                  <a:lnTo>
                    <a:pt x="714375" y="90487"/>
                  </a:lnTo>
                  <a:lnTo>
                    <a:pt x="785813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8D1C4484-2127-48A7-B9B9-BD84B7928A79}"/>
                </a:ext>
              </a:extLst>
            </p:cNvPr>
            <p:cNvSpPr/>
            <p:nvPr/>
          </p:nvSpPr>
          <p:spPr>
            <a:xfrm>
              <a:off x="3548063" y="2100263"/>
              <a:ext cx="119063" cy="190500"/>
            </a:xfrm>
            <a:custGeom>
              <a:avLst/>
              <a:gdLst>
                <a:gd name="connsiteX0" fmla="*/ 0 w 119063"/>
                <a:gd name="connsiteY0" fmla="*/ 190500 h 190500"/>
                <a:gd name="connsiteX1" fmla="*/ 14288 w 119063"/>
                <a:gd name="connsiteY1" fmla="*/ 104775 h 190500"/>
                <a:gd name="connsiteX2" fmla="*/ 119063 w 119063"/>
                <a:gd name="connsiteY2" fmla="*/ 109538 h 190500"/>
                <a:gd name="connsiteX3" fmla="*/ 119063 w 119063"/>
                <a:gd name="connsiteY3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063" h="190500">
                  <a:moveTo>
                    <a:pt x="0" y="190500"/>
                  </a:moveTo>
                  <a:lnTo>
                    <a:pt x="14288" y="104775"/>
                  </a:lnTo>
                  <a:lnTo>
                    <a:pt x="119063" y="109538"/>
                  </a:lnTo>
                  <a:lnTo>
                    <a:pt x="119063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40FA866B-F769-4886-87C8-96485F6D6498}"/>
              </a:ext>
            </a:extLst>
          </p:cNvPr>
          <p:cNvGrpSpPr/>
          <p:nvPr/>
        </p:nvGrpSpPr>
        <p:grpSpPr>
          <a:xfrm>
            <a:off x="496120" y="5063777"/>
            <a:ext cx="1454072" cy="943323"/>
            <a:chOff x="2028825" y="419100"/>
            <a:chExt cx="1328738" cy="862013"/>
          </a:xfrm>
        </p:grpSpPr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917D00FB-AAAE-400F-82A5-D6650D470FD3}"/>
                </a:ext>
              </a:extLst>
            </p:cNvPr>
            <p:cNvSpPr/>
            <p:nvPr/>
          </p:nvSpPr>
          <p:spPr>
            <a:xfrm>
              <a:off x="2028825" y="419100"/>
              <a:ext cx="1328738" cy="862013"/>
            </a:xfrm>
            <a:custGeom>
              <a:avLst/>
              <a:gdLst>
                <a:gd name="connsiteX0" fmla="*/ 0 w 1328738"/>
                <a:gd name="connsiteY0" fmla="*/ 19050 h 862013"/>
                <a:gd name="connsiteX1" fmla="*/ 180975 w 1328738"/>
                <a:gd name="connsiteY1" fmla="*/ 0 h 862013"/>
                <a:gd name="connsiteX2" fmla="*/ 200025 w 1328738"/>
                <a:gd name="connsiteY2" fmla="*/ 209550 h 862013"/>
                <a:gd name="connsiteX3" fmla="*/ 519113 w 1328738"/>
                <a:gd name="connsiteY3" fmla="*/ 309563 h 862013"/>
                <a:gd name="connsiteX4" fmla="*/ 504825 w 1328738"/>
                <a:gd name="connsiteY4" fmla="*/ 400050 h 862013"/>
                <a:gd name="connsiteX5" fmla="*/ 595313 w 1328738"/>
                <a:gd name="connsiteY5" fmla="*/ 457200 h 862013"/>
                <a:gd name="connsiteX6" fmla="*/ 533400 w 1328738"/>
                <a:gd name="connsiteY6" fmla="*/ 561975 h 862013"/>
                <a:gd name="connsiteX7" fmla="*/ 781050 w 1328738"/>
                <a:gd name="connsiteY7" fmla="*/ 600075 h 862013"/>
                <a:gd name="connsiteX8" fmla="*/ 757238 w 1328738"/>
                <a:gd name="connsiteY8" fmla="*/ 804863 h 862013"/>
                <a:gd name="connsiteX9" fmla="*/ 1233488 w 1328738"/>
                <a:gd name="connsiteY9" fmla="*/ 752475 h 862013"/>
                <a:gd name="connsiteX10" fmla="*/ 1328738 w 1328738"/>
                <a:gd name="connsiteY10" fmla="*/ 862013 h 862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8738" h="862013">
                  <a:moveTo>
                    <a:pt x="0" y="19050"/>
                  </a:moveTo>
                  <a:lnTo>
                    <a:pt x="180975" y="0"/>
                  </a:lnTo>
                  <a:lnTo>
                    <a:pt x="200025" y="209550"/>
                  </a:lnTo>
                  <a:lnTo>
                    <a:pt x="519113" y="309563"/>
                  </a:lnTo>
                  <a:lnTo>
                    <a:pt x="504825" y="400050"/>
                  </a:lnTo>
                  <a:lnTo>
                    <a:pt x="595313" y="457200"/>
                  </a:lnTo>
                  <a:lnTo>
                    <a:pt x="533400" y="561975"/>
                  </a:lnTo>
                  <a:lnTo>
                    <a:pt x="781050" y="600075"/>
                  </a:lnTo>
                  <a:lnTo>
                    <a:pt x="757238" y="804863"/>
                  </a:lnTo>
                  <a:lnTo>
                    <a:pt x="1233488" y="752475"/>
                  </a:lnTo>
                  <a:lnTo>
                    <a:pt x="1328738" y="862013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30CB9D32-90DA-4DE9-9D28-DD4FE280F591}"/>
                </a:ext>
              </a:extLst>
            </p:cNvPr>
            <p:cNvSpPr/>
            <p:nvPr/>
          </p:nvSpPr>
          <p:spPr>
            <a:xfrm>
              <a:off x="2286000" y="971551"/>
              <a:ext cx="276225" cy="100012"/>
            </a:xfrm>
            <a:custGeom>
              <a:avLst/>
              <a:gdLst>
                <a:gd name="connsiteX0" fmla="*/ 0 w 409575"/>
                <a:gd name="connsiteY0" fmla="*/ 180975 h 180975"/>
                <a:gd name="connsiteX1" fmla="*/ 95250 w 409575"/>
                <a:gd name="connsiteY1" fmla="*/ 47625 h 180975"/>
                <a:gd name="connsiteX2" fmla="*/ 276225 w 409575"/>
                <a:gd name="connsiteY2" fmla="*/ 109538 h 180975"/>
                <a:gd name="connsiteX3" fmla="*/ 328613 w 409575"/>
                <a:gd name="connsiteY3" fmla="*/ 0 h 180975"/>
                <a:gd name="connsiteX4" fmla="*/ 409575 w 409575"/>
                <a:gd name="connsiteY4" fmla="*/ 9525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575" h="180975">
                  <a:moveTo>
                    <a:pt x="0" y="180975"/>
                  </a:moveTo>
                  <a:lnTo>
                    <a:pt x="95250" y="47625"/>
                  </a:lnTo>
                  <a:lnTo>
                    <a:pt x="276225" y="109538"/>
                  </a:lnTo>
                  <a:lnTo>
                    <a:pt x="328613" y="0"/>
                  </a:lnTo>
                  <a:lnTo>
                    <a:pt x="409575" y="952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4F7ED755-CE4B-45D0-8D1C-54CC06809295}"/>
                </a:ext>
              </a:extLst>
            </p:cNvPr>
            <p:cNvSpPr/>
            <p:nvPr/>
          </p:nvSpPr>
          <p:spPr>
            <a:xfrm>
              <a:off x="2547938" y="585787"/>
              <a:ext cx="185738" cy="142876"/>
            </a:xfrm>
            <a:custGeom>
              <a:avLst/>
              <a:gdLst>
                <a:gd name="connsiteX0" fmla="*/ 0 w 409575"/>
                <a:gd name="connsiteY0" fmla="*/ 180975 h 180975"/>
                <a:gd name="connsiteX1" fmla="*/ 95250 w 409575"/>
                <a:gd name="connsiteY1" fmla="*/ 47625 h 180975"/>
                <a:gd name="connsiteX2" fmla="*/ 276225 w 409575"/>
                <a:gd name="connsiteY2" fmla="*/ 109538 h 180975"/>
                <a:gd name="connsiteX3" fmla="*/ 328613 w 409575"/>
                <a:gd name="connsiteY3" fmla="*/ 0 h 180975"/>
                <a:gd name="connsiteX4" fmla="*/ 409575 w 409575"/>
                <a:gd name="connsiteY4" fmla="*/ 9525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575" h="180975">
                  <a:moveTo>
                    <a:pt x="0" y="180975"/>
                  </a:moveTo>
                  <a:lnTo>
                    <a:pt x="95250" y="47625"/>
                  </a:lnTo>
                  <a:lnTo>
                    <a:pt x="276225" y="109538"/>
                  </a:lnTo>
                  <a:lnTo>
                    <a:pt x="328613" y="0"/>
                  </a:lnTo>
                  <a:lnTo>
                    <a:pt x="409575" y="952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7DD531C7-7296-439E-A139-ADA2C61B8699}"/>
              </a:ext>
            </a:extLst>
          </p:cNvPr>
          <p:cNvGrpSpPr/>
          <p:nvPr/>
        </p:nvGrpSpPr>
        <p:grpSpPr>
          <a:xfrm>
            <a:off x="8188938" y="4886261"/>
            <a:ext cx="1111676" cy="1361091"/>
            <a:chOff x="3071813" y="295275"/>
            <a:chExt cx="742950" cy="909638"/>
          </a:xfrm>
        </p:grpSpPr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35B5E1B5-DCD0-49EB-A2B6-DD26D7DE0567}"/>
                </a:ext>
              </a:extLst>
            </p:cNvPr>
            <p:cNvSpPr/>
            <p:nvPr/>
          </p:nvSpPr>
          <p:spPr>
            <a:xfrm>
              <a:off x="3143250" y="295275"/>
              <a:ext cx="671513" cy="785813"/>
            </a:xfrm>
            <a:custGeom>
              <a:avLst/>
              <a:gdLst>
                <a:gd name="connsiteX0" fmla="*/ 0 w 671513"/>
                <a:gd name="connsiteY0" fmla="*/ 0 h 785813"/>
                <a:gd name="connsiteX1" fmla="*/ 128588 w 671513"/>
                <a:gd name="connsiteY1" fmla="*/ 90488 h 785813"/>
                <a:gd name="connsiteX2" fmla="*/ 19050 w 671513"/>
                <a:gd name="connsiteY2" fmla="*/ 161925 h 785813"/>
                <a:gd name="connsiteX3" fmla="*/ 242888 w 671513"/>
                <a:gd name="connsiteY3" fmla="*/ 290513 h 785813"/>
                <a:gd name="connsiteX4" fmla="*/ 85725 w 671513"/>
                <a:gd name="connsiteY4" fmla="*/ 428625 h 785813"/>
                <a:gd name="connsiteX5" fmla="*/ 381000 w 671513"/>
                <a:gd name="connsiteY5" fmla="*/ 461963 h 785813"/>
                <a:gd name="connsiteX6" fmla="*/ 400050 w 671513"/>
                <a:gd name="connsiteY6" fmla="*/ 590550 h 785813"/>
                <a:gd name="connsiteX7" fmla="*/ 519113 w 671513"/>
                <a:gd name="connsiteY7" fmla="*/ 576263 h 785813"/>
                <a:gd name="connsiteX8" fmla="*/ 585788 w 671513"/>
                <a:gd name="connsiteY8" fmla="*/ 661988 h 785813"/>
                <a:gd name="connsiteX9" fmla="*/ 533400 w 671513"/>
                <a:gd name="connsiteY9" fmla="*/ 752475 h 785813"/>
                <a:gd name="connsiteX10" fmla="*/ 671513 w 671513"/>
                <a:gd name="connsiteY10" fmla="*/ 785813 h 785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71513" h="785813">
                  <a:moveTo>
                    <a:pt x="0" y="0"/>
                  </a:moveTo>
                  <a:lnTo>
                    <a:pt x="128588" y="90488"/>
                  </a:lnTo>
                  <a:lnTo>
                    <a:pt x="19050" y="161925"/>
                  </a:lnTo>
                  <a:lnTo>
                    <a:pt x="242888" y="290513"/>
                  </a:lnTo>
                  <a:lnTo>
                    <a:pt x="85725" y="428625"/>
                  </a:lnTo>
                  <a:lnTo>
                    <a:pt x="381000" y="461963"/>
                  </a:lnTo>
                  <a:lnTo>
                    <a:pt x="400050" y="590550"/>
                  </a:lnTo>
                  <a:lnTo>
                    <a:pt x="519113" y="576263"/>
                  </a:lnTo>
                  <a:lnTo>
                    <a:pt x="585788" y="661988"/>
                  </a:lnTo>
                  <a:lnTo>
                    <a:pt x="533400" y="752475"/>
                  </a:lnTo>
                  <a:lnTo>
                    <a:pt x="671513" y="785813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98571B7B-33CA-4437-B226-771231AE1968}"/>
                </a:ext>
              </a:extLst>
            </p:cNvPr>
            <p:cNvSpPr/>
            <p:nvPr/>
          </p:nvSpPr>
          <p:spPr>
            <a:xfrm>
              <a:off x="3390900" y="390525"/>
              <a:ext cx="257175" cy="252413"/>
            </a:xfrm>
            <a:custGeom>
              <a:avLst/>
              <a:gdLst>
                <a:gd name="connsiteX0" fmla="*/ 185738 w 257175"/>
                <a:gd name="connsiteY0" fmla="*/ 0 h 252413"/>
                <a:gd name="connsiteX1" fmla="*/ 161925 w 257175"/>
                <a:gd name="connsiteY1" fmla="*/ 100013 h 252413"/>
                <a:gd name="connsiteX2" fmla="*/ 85725 w 257175"/>
                <a:gd name="connsiteY2" fmla="*/ 100013 h 252413"/>
                <a:gd name="connsiteX3" fmla="*/ 0 w 257175"/>
                <a:gd name="connsiteY3" fmla="*/ 190500 h 252413"/>
                <a:gd name="connsiteX4" fmla="*/ 138113 w 257175"/>
                <a:gd name="connsiteY4" fmla="*/ 200025 h 252413"/>
                <a:gd name="connsiteX5" fmla="*/ 166688 w 257175"/>
                <a:gd name="connsiteY5" fmla="*/ 252413 h 252413"/>
                <a:gd name="connsiteX6" fmla="*/ 257175 w 257175"/>
                <a:gd name="connsiteY6" fmla="*/ 242888 h 252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7175" h="252413">
                  <a:moveTo>
                    <a:pt x="185738" y="0"/>
                  </a:moveTo>
                  <a:lnTo>
                    <a:pt x="161925" y="100013"/>
                  </a:lnTo>
                  <a:lnTo>
                    <a:pt x="85725" y="100013"/>
                  </a:lnTo>
                  <a:lnTo>
                    <a:pt x="0" y="190500"/>
                  </a:lnTo>
                  <a:lnTo>
                    <a:pt x="138113" y="200025"/>
                  </a:lnTo>
                  <a:lnTo>
                    <a:pt x="166688" y="252413"/>
                  </a:lnTo>
                  <a:lnTo>
                    <a:pt x="257175" y="242888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3C72A775-74D7-4C2D-B1C4-8F26E33D57BF}"/>
                </a:ext>
              </a:extLst>
            </p:cNvPr>
            <p:cNvSpPr/>
            <p:nvPr/>
          </p:nvSpPr>
          <p:spPr>
            <a:xfrm>
              <a:off x="3543300" y="1052513"/>
              <a:ext cx="133350" cy="152400"/>
            </a:xfrm>
            <a:custGeom>
              <a:avLst/>
              <a:gdLst>
                <a:gd name="connsiteX0" fmla="*/ 0 w 133350"/>
                <a:gd name="connsiteY0" fmla="*/ 152400 h 152400"/>
                <a:gd name="connsiteX1" fmla="*/ 109538 w 133350"/>
                <a:gd name="connsiteY1" fmla="*/ 100012 h 152400"/>
                <a:gd name="connsiteX2" fmla="*/ 85725 w 133350"/>
                <a:gd name="connsiteY2" fmla="*/ 19050 h 152400"/>
                <a:gd name="connsiteX3" fmla="*/ 133350 w 133350"/>
                <a:gd name="connsiteY3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350" h="152400">
                  <a:moveTo>
                    <a:pt x="0" y="152400"/>
                  </a:moveTo>
                  <a:lnTo>
                    <a:pt x="109538" y="100012"/>
                  </a:lnTo>
                  <a:lnTo>
                    <a:pt x="85725" y="19050"/>
                  </a:lnTo>
                  <a:lnTo>
                    <a:pt x="13335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FB864963-1AC8-425B-A6B9-296E28B57797}"/>
                </a:ext>
              </a:extLst>
            </p:cNvPr>
            <p:cNvSpPr/>
            <p:nvPr/>
          </p:nvSpPr>
          <p:spPr>
            <a:xfrm>
              <a:off x="3071813" y="633413"/>
              <a:ext cx="157162" cy="228600"/>
            </a:xfrm>
            <a:custGeom>
              <a:avLst/>
              <a:gdLst>
                <a:gd name="connsiteX0" fmla="*/ 33337 w 157162"/>
                <a:gd name="connsiteY0" fmla="*/ 0 h 228600"/>
                <a:gd name="connsiteX1" fmla="*/ 157162 w 157162"/>
                <a:gd name="connsiteY1" fmla="*/ 85725 h 228600"/>
                <a:gd name="connsiteX2" fmla="*/ 95250 w 157162"/>
                <a:gd name="connsiteY2" fmla="*/ 109537 h 228600"/>
                <a:gd name="connsiteX3" fmla="*/ 114300 w 157162"/>
                <a:gd name="connsiteY3" fmla="*/ 204787 h 228600"/>
                <a:gd name="connsiteX4" fmla="*/ 0 w 157162"/>
                <a:gd name="connsiteY4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2" h="228600">
                  <a:moveTo>
                    <a:pt x="33337" y="0"/>
                  </a:moveTo>
                  <a:lnTo>
                    <a:pt x="157162" y="85725"/>
                  </a:lnTo>
                  <a:lnTo>
                    <a:pt x="95250" y="109537"/>
                  </a:lnTo>
                  <a:lnTo>
                    <a:pt x="114300" y="204787"/>
                  </a:lnTo>
                  <a:lnTo>
                    <a:pt x="0" y="2286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6FC232C4-6E5A-4E32-B720-596AD32A8720}"/>
              </a:ext>
            </a:extLst>
          </p:cNvPr>
          <p:cNvGrpSpPr/>
          <p:nvPr/>
        </p:nvGrpSpPr>
        <p:grpSpPr>
          <a:xfrm>
            <a:off x="4190747" y="5257801"/>
            <a:ext cx="1444469" cy="931006"/>
            <a:chOff x="3957638" y="419100"/>
            <a:chExt cx="1219200" cy="785813"/>
          </a:xfrm>
        </p:grpSpPr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C855C1CF-5BA9-4370-A0A1-123B98521FB1}"/>
                </a:ext>
              </a:extLst>
            </p:cNvPr>
            <p:cNvSpPr/>
            <p:nvPr/>
          </p:nvSpPr>
          <p:spPr>
            <a:xfrm>
              <a:off x="4071938" y="419100"/>
              <a:ext cx="900112" cy="785813"/>
            </a:xfrm>
            <a:custGeom>
              <a:avLst/>
              <a:gdLst>
                <a:gd name="connsiteX0" fmla="*/ 900112 w 900112"/>
                <a:gd name="connsiteY0" fmla="*/ 0 h 785813"/>
                <a:gd name="connsiteX1" fmla="*/ 657225 w 900112"/>
                <a:gd name="connsiteY1" fmla="*/ 76200 h 785813"/>
                <a:gd name="connsiteX2" fmla="*/ 642937 w 900112"/>
                <a:gd name="connsiteY2" fmla="*/ 209550 h 785813"/>
                <a:gd name="connsiteX3" fmla="*/ 552450 w 900112"/>
                <a:gd name="connsiteY3" fmla="*/ 233363 h 785813"/>
                <a:gd name="connsiteX4" fmla="*/ 519112 w 900112"/>
                <a:gd name="connsiteY4" fmla="*/ 309563 h 785813"/>
                <a:gd name="connsiteX5" fmla="*/ 342900 w 900112"/>
                <a:gd name="connsiteY5" fmla="*/ 495300 h 785813"/>
                <a:gd name="connsiteX6" fmla="*/ 219075 w 900112"/>
                <a:gd name="connsiteY6" fmla="*/ 490538 h 785813"/>
                <a:gd name="connsiteX7" fmla="*/ 152400 w 900112"/>
                <a:gd name="connsiteY7" fmla="*/ 628650 h 785813"/>
                <a:gd name="connsiteX8" fmla="*/ 71437 w 900112"/>
                <a:gd name="connsiteY8" fmla="*/ 714375 h 785813"/>
                <a:gd name="connsiteX9" fmla="*/ 0 w 900112"/>
                <a:gd name="connsiteY9" fmla="*/ 709613 h 785813"/>
                <a:gd name="connsiteX10" fmla="*/ 9525 w 900112"/>
                <a:gd name="connsiteY10" fmla="*/ 785813 h 785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00112" h="785813">
                  <a:moveTo>
                    <a:pt x="900112" y="0"/>
                  </a:moveTo>
                  <a:lnTo>
                    <a:pt x="657225" y="76200"/>
                  </a:lnTo>
                  <a:lnTo>
                    <a:pt x="642937" y="209550"/>
                  </a:lnTo>
                  <a:lnTo>
                    <a:pt x="552450" y="233363"/>
                  </a:lnTo>
                  <a:lnTo>
                    <a:pt x="519112" y="309563"/>
                  </a:lnTo>
                  <a:lnTo>
                    <a:pt x="342900" y="495300"/>
                  </a:lnTo>
                  <a:lnTo>
                    <a:pt x="219075" y="490538"/>
                  </a:lnTo>
                  <a:lnTo>
                    <a:pt x="152400" y="628650"/>
                  </a:lnTo>
                  <a:lnTo>
                    <a:pt x="71437" y="714375"/>
                  </a:lnTo>
                  <a:lnTo>
                    <a:pt x="0" y="709613"/>
                  </a:lnTo>
                  <a:lnTo>
                    <a:pt x="9525" y="785813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D6B351B1-45A7-49EA-88EF-8AC5047CCAEB}"/>
                </a:ext>
              </a:extLst>
            </p:cNvPr>
            <p:cNvSpPr/>
            <p:nvPr/>
          </p:nvSpPr>
          <p:spPr>
            <a:xfrm>
              <a:off x="4710113" y="619125"/>
              <a:ext cx="466725" cy="114300"/>
            </a:xfrm>
            <a:custGeom>
              <a:avLst/>
              <a:gdLst>
                <a:gd name="connsiteX0" fmla="*/ 0 w 466725"/>
                <a:gd name="connsiteY0" fmla="*/ 9525 h 114300"/>
                <a:gd name="connsiteX1" fmla="*/ 123825 w 466725"/>
                <a:gd name="connsiteY1" fmla="*/ 76200 h 114300"/>
                <a:gd name="connsiteX2" fmla="*/ 252412 w 466725"/>
                <a:gd name="connsiteY2" fmla="*/ 0 h 114300"/>
                <a:gd name="connsiteX3" fmla="*/ 371475 w 466725"/>
                <a:gd name="connsiteY3" fmla="*/ 114300 h 114300"/>
                <a:gd name="connsiteX4" fmla="*/ 466725 w 466725"/>
                <a:gd name="connsiteY4" fmla="*/ 71438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6725" h="114300">
                  <a:moveTo>
                    <a:pt x="0" y="9525"/>
                  </a:moveTo>
                  <a:lnTo>
                    <a:pt x="123825" y="76200"/>
                  </a:lnTo>
                  <a:lnTo>
                    <a:pt x="252412" y="0"/>
                  </a:lnTo>
                  <a:lnTo>
                    <a:pt x="371475" y="114300"/>
                  </a:lnTo>
                  <a:lnTo>
                    <a:pt x="466725" y="71438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B252B63C-BCD6-4003-81FC-EAFC36071CA1}"/>
                </a:ext>
              </a:extLst>
            </p:cNvPr>
            <p:cNvSpPr/>
            <p:nvPr/>
          </p:nvSpPr>
          <p:spPr>
            <a:xfrm>
              <a:off x="4000500" y="819150"/>
              <a:ext cx="342900" cy="95250"/>
            </a:xfrm>
            <a:custGeom>
              <a:avLst/>
              <a:gdLst>
                <a:gd name="connsiteX0" fmla="*/ 0 w 342900"/>
                <a:gd name="connsiteY0" fmla="*/ 38100 h 95250"/>
                <a:gd name="connsiteX1" fmla="*/ 114300 w 342900"/>
                <a:gd name="connsiteY1" fmla="*/ 23813 h 95250"/>
                <a:gd name="connsiteX2" fmla="*/ 138113 w 342900"/>
                <a:gd name="connsiteY2" fmla="*/ 95250 h 95250"/>
                <a:gd name="connsiteX3" fmla="*/ 242888 w 342900"/>
                <a:gd name="connsiteY3" fmla="*/ 28575 h 95250"/>
                <a:gd name="connsiteX4" fmla="*/ 285750 w 342900"/>
                <a:gd name="connsiteY4" fmla="*/ 95250 h 95250"/>
                <a:gd name="connsiteX5" fmla="*/ 342900 w 342900"/>
                <a:gd name="connsiteY5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2900" h="95250">
                  <a:moveTo>
                    <a:pt x="0" y="38100"/>
                  </a:moveTo>
                  <a:lnTo>
                    <a:pt x="114300" y="23813"/>
                  </a:lnTo>
                  <a:lnTo>
                    <a:pt x="138113" y="95250"/>
                  </a:lnTo>
                  <a:lnTo>
                    <a:pt x="242888" y="28575"/>
                  </a:lnTo>
                  <a:lnTo>
                    <a:pt x="285750" y="95250"/>
                  </a:lnTo>
                  <a:lnTo>
                    <a:pt x="34290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C29524A7-7A58-423E-A910-EB54EEE37AAA}"/>
                </a:ext>
              </a:extLst>
            </p:cNvPr>
            <p:cNvSpPr/>
            <p:nvPr/>
          </p:nvSpPr>
          <p:spPr>
            <a:xfrm>
              <a:off x="3957638" y="1028700"/>
              <a:ext cx="119062" cy="100013"/>
            </a:xfrm>
            <a:custGeom>
              <a:avLst/>
              <a:gdLst>
                <a:gd name="connsiteX0" fmla="*/ 0 w 119062"/>
                <a:gd name="connsiteY0" fmla="*/ 0 h 100013"/>
                <a:gd name="connsiteX1" fmla="*/ 85725 w 119062"/>
                <a:gd name="connsiteY1" fmla="*/ 28575 h 100013"/>
                <a:gd name="connsiteX2" fmla="*/ 57150 w 119062"/>
                <a:gd name="connsiteY2" fmla="*/ 80963 h 100013"/>
                <a:gd name="connsiteX3" fmla="*/ 119062 w 119062"/>
                <a:gd name="connsiteY3" fmla="*/ 100013 h 100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062" h="100013">
                  <a:moveTo>
                    <a:pt x="0" y="0"/>
                  </a:moveTo>
                  <a:lnTo>
                    <a:pt x="85725" y="28575"/>
                  </a:lnTo>
                  <a:lnTo>
                    <a:pt x="57150" y="80963"/>
                  </a:lnTo>
                  <a:lnTo>
                    <a:pt x="119062" y="100013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8203ADD-8BEC-47FA-9FFB-C63398922D4B}"/>
              </a:ext>
            </a:extLst>
          </p:cNvPr>
          <p:cNvGrpSpPr/>
          <p:nvPr/>
        </p:nvGrpSpPr>
        <p:grpSpPr>
          <a:xfrm>
            <a:off x="6161754" y="4986860"/>
            <a:ext cx="1423439" cy="1222378"/>
            <a:chOff x="3768725" y="3851275"/>
            <a:chExt cx="2540000" cy="2181225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0A126AFE-13E5-445B-A8B3-22FE0E4A84DF}"/>
                </a:ext>
              </a:extLst>
            </p:cNvPr>
            <p:cNvSpPr/>
            <p:nvPr/>
          </p:nvSpPr>
          <p:spPr>
            <a:xfrm>
              <a:off x="4394200" y="4375150"/>
              <a:ext cx="1428750" cy="1193800"/>
            </a:xfrm>
            <a:custGeom>
              <a:avLst/>
              <a:gdLst>
                <a:gd name="connsiteX0" fmla="*/ 63500 w 1428750"/>
                <a:gd name="connsiteY0" fmla="*/ 203200 h 1193800"/>
                <a:gd name="connsiteX1" fmla="*/ 133350 w 1428750"/>
                <a:gd name="connsiteY1" fmla="*/ 342900 h 1193800"/>
                <a:gd name="connsiteX2" fmla="*/ 50800 w 1428750"/>
                <a:gd name="connsiteY2" fmla="*/ 463550 h 1193800"/>
                <a:gd name="connsiteX3" fmla="*/ 120650 w 1428750"/>
                <a:gd name="connsiteY3" fmla="*/ 609600 h 1193800"/>
                <a:gd name="connsiteX4" fmla="*/ 0 w 1428750"/>
                <a:gd name="connsiteY4" fmla="*/ 869950 h 1193800"/>
                <a:gd name="connsiteX5" fmla="*/ 342900 w 1428750"/>
                <a:gd name="connsiteY5" fmla="*/ 971550 h 1193800"/>
                <a:gd name="connsiteX6" fmla="*/ 317500 w 1428750"/>
                <a:gd name="connsiteY6" fmla="*/ 1111250 h 1193800"/>
                <a:gd name="connsiteX7" fmla="*/ 838200 w 1428750"/>
                <a:gd name="connsiteY7" fmla="*/ 1193800 h 1193800"/>
                <a:gd name="connsiteX8" fmla="*/ 952500 w 1428750"/>
                <a:gd name="connsiteY8" fmla="*/ 996950 h 1193800"/>
                <a:gd name="connsiteX9" fmla="*/ 1104900 w 1428750"/>
                <a:gd name="connsiteY9" fmla="*/ 996950 h 1193800"/>
                <a:gd name="connsiteX10" fmla="*/ 1187450 w 1428750"/>
                <a:gd name="connsiteY10" fmla="*/ 876300 h 1193800"/>
                <a:gd name="connsiteX11" fmla="*/ 1346200 w 1428750"/>
                <a:gd name="connsiteY11" fmla="*/ 819150 h 1193800"/>
                <a:gd name="connsiteX12" fmla="*/ 1428750 w 1428750"/>
                <a:gd name="connsiteY12" fmla="*/ 603250 h 1193800"/>
                <a:gd name="connsiteX13" fmla="*/ 1225550 w 1428750"/>
                <a:gd name="connsiteY13" fmla="*/ 457200 h 1193800"/>
                <a:gd name="connsiteX14" fmla="*/ 1028700 w 1428750"/>
                <a:gd name="connsiteY14" fmla="*/ 184150 h 1193800"/>
                <a:gd name="connsiteX15" fmla="*/ 1022350 w 1428750"/>
                <a:gd name="connsiteY15" fmla="*/ 0 h 1193800"/>
                <a:gd name="connsiteX16" fmla="*/ 730250 w 1428750"/>
                <a:gd name="connsiteY16" fmla="*/ 82550 h 1193800"/>
                <a:gd name="connsiteX17" fmla="*/ 241300 w 1428750"/>
                <a:gd name="connsiteY17" fmla="*/ 82550 h 1193800"/>
                <a:gd name="connsiteX18" fmla="*/ 215900 w 1428750"/>
                <a:gd name="connsiteY18" fmla="*/ 177800 h 1193800"/>
                <a:gd name="connsiteX19" fmla="*/ 63500 w 1428750"/>
                <a:gd name="connsiteY19" fmla="*/ 203200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28750" h="1193800">
                  <a:moveTo>
                    <a:pt x="63500" y="203200"/>
                  </a:moveTo>
                  <a:lnTo>
                    <a:pt x="133350" y="342900"/>
                  </a:lnTo>
                  <a:lnTo>
                    <a:pt x="50800" y="463550"/>
                  </a:lnTo>
                  <a:lnTo>
                    <a:pt x="120650" y="609600"/>
                  </a:lnTo>
                  <a:lnTo>
                    <a:pt x="0" y="869950"/>
                  </a:lnTo>
                  <a:lnTo>
                    <a:pt x="342900" y="971550"/>
                  </a:lnTo>
                  <a:lnTo>
                    <a:pt x="317500" y="1111250"/>
                  </a:lnTo>
                  <a:lnTo>
                    <a:pt x="838200" y="1193800"/>
                  </a:lnTo>
                  <a:lnTo>
                    <a:pt x="952500" y="996950"/>
                  </a:lnTo>
                  <a:lnTo>
                    <a:pt x="1104900" y="996950"/>
                  </a:lnTo>
                  <a:lnTo>
                    <a:pt x="1187450" y="876300"/>
                  </a:lnTo>
                  <a:lnTo>
                    <a:pt x="1346200" y="819150"/>
                  </a:lnTo>
                  <a:lnTo>
                    <a:pt x="1428750" y="603250"/>
                  </a:lnTo>
                  <a:lnTo>
                    <a:pt x="1225550" y="457200"/>
                  </a:lnTo>
                  <a:lnTo>
                    <a:pt x="1028700" y="184150"/>
                  </a:lnTo>
                  <a:lnTo>
                    <a:pt x="1022350" y="0"/>
                  </a:lnTo>
                  <a:lnTo>
                    <a:pt x="730250" y="82550"/>
                  </a:lnTo>
                  <a:lnTo>
                    <a:pt x="241300" y="82550"/>
                  </a:lnTo>
                  <a:lnTo>
                    <a:pt x="215900" y="177800"/>
                  </a:lnTo>
                  <a:lnTo>
                    <a:pt x="63500" y="2032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034FC56-6F12-47E4-ADE3-29FC18A41EB9}"/>
                </a:ext>
              </a:extLst>
            </p:cNvPr>
            <p:cNvSpPr/>
            <p:nvPr/>
          </p:nvSpPr>
          <p:spPr>
            <a:xfrm>
              <a:off x="5216525" y="5575300"/>
              <a:ext cx="244475" cy="342900"/>
            </a:xfrm>
            <a:custGeom>
              <a:avLst/>
              <a:gdLst>
                <a:gd name="connsiteX0" fmla="*/ 15875 w 244475"/>
                <a:gd name="connsiteY0" fmla="*/ 0 h 342900"/>
                <a:gd name="connsiteX1" fmla="*/ 0 w 244475"/>
                <a:gd name="connsiteY1" fmla="*/ 146050 h 342900"/>
                <a:gd name="connsiteX2" fmla="*/ 92075 w 244475"/>
                <a:gd name="connsiteY2" fmla="*/ 161925 h 342900"/>
                <a:gd name="connsiteX3" fmla="*/ 63500 w 244475"/>
                <a:gd name="connsiteY3" fmla="*/ 260350 h 342900"/>
                <a:gd name="connsiteX4" fmla="*/ 244475 w 244475"/>
                <a:gd name="connsiteY4" fmla="*/ 34290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475" h="342900">
                  <a:moveTo>
                    <a:pt x="15875" y="0"/>
                  </a:moveTo>
                  <a:lnTo>
                    <a:pt x="0" y="146050"/>
                  </a:lnTo>
                  <a:lnTo>
                    <a:pt x="92075" y="161925"/>
                  </a:lnTo>
                  <a:lnTo>
                    <a:pt x="63500" y="260350"/>
                  </a:lnTo>
                  <a:lnTo>
                    <a:pt x="244475" y="3429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5206EB9-68DB-4EFD-AAA2-11C805616B13}"/>
                </a:ext>
              </a:extLst>
            </p:cNvPr>
            <p:cNvSpPr/>
            <p:nvPr/>
          </p:nvSpPr>
          <p:spPr>
            <a:xfrm>
              <a:off x="4613275" y="4546600"/>
              <a:ext cx="158750" cy="63500"/>
            </a:xfrm>
            <a:custGeom>
              <a:avLst/>
              <a:gdLst>
                <a:gd name="connsiteX0" fmla="*/ 0 w 158750"/>
                <a:gd name="connsiteY0" fmla="*/ 0 h 63500"/>
                <a:gd name="connsiteX1" fmla="*/ 73025 w 158750"/>
                <a:gd name="connsiteY1" fmla="*/ 63500 h 63500"/>
                <a:gd name="connsiteX2" fmla="*/ 158750 w 158750"/>
                <a:gd name="connsiteY2" fmla="*/ 57150 h 6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8750" h="63500">
                  <a:moveTo>
                    <a:pt x="0" y="0"/>
                  </a:moveTo>
                  <a:lnTo>
                    <a:pt x="73025" y="63500"/>
                  </a:lnTo>
                  <a:lnTo>
                    <a:pt x="158750" y="5715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87D008D9-C561-4AF5-BEED-1DCB49E7E718}"/>
                </a:ext>
              </a:extLst>
            </p:cNvPr>
            <p:cNvSpPr/>
            <p:nvPr/>
          </p:nvSpPr>
          <p:spPr>
            <a:xfrm>
              <a:off x="5416550" y="4105275"/>
              <a:ext cx="301625" cy="266700"/>
            </a:xfrm>
            <a:custGeom>
              <a:avLst/>
              <a:gdLst>
                <a:gd name="connsiteX0" fmla="*/ 0 w 301625"/>
                <a:gd name="connsiteY0" fmla="*/ 266700 h 266700"/>
                <a:gd name="connsiteX1" fmla="*/ 127000 w 301625"/>
                <a:gd name="connsiteY1" fmla="*/ 241300 h 266700"/>
                <a:gd name="connsiteX2" fmla="*/ 111125 w 301625"/>
                <a:gd name="connsiteY2" fmla="*/ 142875 h 266700"/>
                <a:gd name="connsiteX3" fmla="*/ 247650 w 301625"/>
                <a:gd name="connsiteY3" fmla="*/ 101600 h 266700"/>
                <a:gd name="connsiteX4" fmla="*/ 301625 w 301625"/>
                <a:gd name="connsiteY4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625" h="266700">
                  <a:moveTo>
                    <a:pt x="0" y="266700"/>
                  </a:moveTo>
                  <a:lnTo>
                    <a:pt x="127000" y="241300"/>
                  </a:lnTo>
                  <a:lnTo>
                    <a:pt x="111125" y="142875"/>
                  </a:lnTo>
                  <a:lnTo>
                    <a:pt x="247650" y="101600"/>
                  </a:lnTo>
                  <a:lnTo>
                    <a:pt x="30162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4EA02D4D-E69D-48C3-97E7-97B9E6ADCB09}"/>
                </a:ext>
              </a:extLst>
            </p:cNvPr>
            <p:cNvSpPr/>
            <p:nvPr/>
          </p:nvSpPr>
          <p:spPr>
            <a:xfrm>
              <a:off x="4102100" y="5248275"/>
              <a:ext cx="285750" cy="215900"/>
            </a:xfrm>
            <a:custGeom>
              <a:avLst/>
              <a:gdLst>
                <a:gd name="connsiteX0" fmla="*/ 285750 w 285750"/>
                <a:gd name="connsiteY0" fmla="*/ 0 h 215900"/>
                <a:gd name="connsiteX1" fmla="*/ 152400 w 285750"/>
                <a:gd name="connsiteY1" fmla="*/ 60325 h 215900"/>
                <a:gd name="connsiteX2" fmla="*/ 206375 w 285750"/>
                <a:gd name="connsiteY2" fmla="*/ 123825 h 215900"/>
                <a:gd name="connsiteX3" fmla="*/ 107950 w 285750"/>
                <a:gd name="connsiteY3" fmla="*/ 209550 h 215900"/>
                <a:gd name="connsiteX4" fmla="*/ 0 w 285750"/>
                <a:gd name="connsiteY4" fmla="*/ 215900 h 21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0" h="215900">
                  <a:moveTo>
                    <a:pt x="285750" y="0"/>
                  </a:moveTo>
                  <a:lnTo>
                    <a:pt x="152400" y="60325"/>
                  </a:lnTo>
                  <a:lnTo>
                    <a:pt x="206375" y="123825"/>
                  </a:lnTo>
                  <a:lnTo>
                    <a:pt x="107950" y="209550"/>
                  </a:lnTo>
                  <a:lnTo>
                    <a:pt x="0" y="2159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75F7D84-5218-4E12-BCB3-05A315E91E9F}"/>
                </a:ext>
              </a:extLst>
            </p:cNvPr>
            <p:cNvSpPr/>
            <p:nvPr/>
          </p:nvSpPr>
          <p:spPr>
            <a:xfrm>
              <a:off x="4572000" y="5486400"/>
              <a:ext cx="142875" cy="257175"/>
            </a:xfrm>
            <a:custGeom>
              <a:avLst/>
              <a:gdLst>
                <a:gd name="connsiteX0" fmla="*/ 142875 w 142875"/>
                <a:gd name="connsiteY0" fmla="*/ 0 h 257175"/>
                <a:gd name="connsiteX1" fmla="*/ 0 w 142875"/>
                <a:gd name="connsiteY1" fmla="*/ 79375 h 257175"/>
                <a:gd name="connsiteX2" fmla="*/ 95250 w 142875"/>
                <a:gd name="connsiteY2" fmla="*/ 136525 h 257175"/>
                <a:gd name="connsiteX3" fmla="*/ 6350 w 142875"/>
                <a:gd name="connsiteY3" fmla="*/ 257175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257175">
                  <a:moveTo>
                    <a:pt x="142875" y="0"/>
                  </a:moveTo>
                  <a:lnTo>
                    <a:pt x="0" y="79375"/>
                  </a:lnTo>
                  <a:lnTo>
                    <a:pt x="95250" y="136525"/>
                  </a:lnTo>
                  <a:lnTo>
                    <a:pt x="6350" y="25717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23E9A8A-7536-4028-B74D-E3E1FE50B8DD}"/>
                </a:ext>
              </a:extLst>
            </p:cNvPr>
            <p:cNvSpPr/>
            <p:nvPr/>
          </p:nvSpPr>
          <p:spPr>
            <a:xfrm>
              <a:off x="5822950" y="4737100"/>
              <a:ext cx="485775" cy="241300"/>
            </a:xfrm>
            <a:custGeom>
              <a:avLst/>
              <a:gdLst>
                <a:gd name="connsiteX0" fmla="*/ 0 w 485775"/>
                <a:gd name="connsiteY0" fmla="*/ 241300 h 241300"/>
                <a:gd name="connsiteX1" fmla="*/ 193675 w 485775"/>
                <a:gd name="connsiteY1" fmla="*/ 146050 h 241300"/>
                <a:gd name="connsiteX2" fmla="*/ 260350 w 485775"/>
                <a:gd name="connsiteY2" fmla="*/ 177800 h 241300"/>
                <a:gd name="connsiteX3" fmla="*/ 390525 w 485775"/>
                <a:gd name="connsiteY3" fmla="*/ 0 h 241300"/>
                <a:gd name="connsiteX4" fmla="*/ 485775 w 485775"/>
                <a:gd name="connsiteY4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5775" h="241300">
                  <a:moveTo>
                    <a:pt x="0" y="241300"/>
                  </a:moveTo>
                  <a:lnTo>
                    <a:pt x="193675" y="146050"/>
                  </a:lnTo>
                  <a:lnTo>
                    <a:pt x="260350" y="177800"/>
                  </a:lnTo>
                  <a:lnTo>
                    <a:pt x="390525" y="0"/>
                  </a:lnTo>
                  <a:lnTo>
                    <a:pt x="48577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E3B8414-01E3-4560-8A2D-CDFCE18FA04A}"/>
                </a:ext>
              </a:extLst>
            </p:cNvPr>
            <p:cNvSpPr/>
            <p:nvPr/>
          </p:nvSpPr>
          <p:spPr>
            <a:xfrm>
              <a:off x="4311650" y="3851275"/>
              <a:ext cx="323850" cy="600075"/>
            </a:xfrm>
            <a:custGeom>
              <a:avLst/>
              <a:gdLst>
                <a:gd name="connsiteX0" fmla="*/ 323850 w 323850"/>
                <a:gd name="connsiteY0" fmla="*/ 600075 h 600075"/>
                <a:gd name="connsiteX1" fmla="*/ 317500 w 323850"/>
                <a:gd name="connsiteY1" fmla="*/ 355600 h 600075"/>
                <a:gd name="connsiteX2" fmla="*/ 222250 w 323850"/>
                <a:gd name="connsiteY2" fmla="*/ 311150 h 600075"/>
                <a:gd name="connsiteX3" fmla="*/ 212725 w 323850"/>
                <a:gd name="connsiteY3" fmla="*/ 180975 h 600075"/>
                <a:gd name="connsiteX4" fmla="*/ 0 w 323850"/>
                <a:gd name="connsiteY4" fmla="*/ 123825 h 600075"/>
                <a:gd name="connsiteX5" fmla="*/ 0 w 323850"/>
                <a:gd name="connsiteY5" fmla="*/ 0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3850" h="600075">
                  <a:moveTo>
                    <a:pt x="323850" y="600075"/>
                  </a:moveTo>
                  <a:lnTo>
                    <a:pt x="317500" y="355600"/>
                  </a:lnTo>
                  <a:lnTo>
                    <a:pt x="222250" y="311150"/>
                  </a:lnTo>
                  <a:lnTo>
                    <a:pt x="212725" y="180975"/>
                  </a:lnTo>
                  <a:lnTo>
                    <a:pt x="0" y="123825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AE260AEB-A0C5-4B90-8E90-1C1C7805645C}"/>
                </a:ext>
              </a:extLst>
            </p:cNvPr>
            <p:cNvSpPr/>
            <p:nvPr/>
          </p:nvSpPr>
          <p:spPr>
            <a:xfrm>
              <a:off x="4035425" y="4505325"/>
              <a:ext cx="419100" cy="95250"/>
            </a:xfrm>
            <a:custGeom>
              <a:avLst/>
              <a:gdLst>
                <a:gd name="connsiteX0" fmla="*/ 419100 w 419100"/>
                <a:gd name="connsiteY0" fmla="*/ 73025 h 95250"/>
                <a:gd name="connsiteX1" fmla="*/ 206375 w 419100"/>
                <a:gd name="connsiteY1" fmla="*/ 9525 h 95250"/>
                <a:gd name="connsiteX2" fmla="*/ 123825 w 419100"/>
                <a:gd name="connsiteY2" fmla="*/ 95250 h 95250"/>
                <a:gd name="connsiteX3" fmla="*/ 0 w 419100"/>
                <a:gd name="connsiteY3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9100" h="95250">
                  <a:moveTo>
                    <a:pt x="419100" y="73025"/>
                  </a:moveTo>
                  <a:lnTo>
                    <a:pt x="206375" y="9525"/>
                  </a:lnTo>
                  <a:lnTo>
                    <a:pt x="123825" y="9525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39CCF6B2-9AD6-4053-B08A-EC10453D0858}"/>
                </a:ext>
              </a:extLst>
            </p:cNvPr>
            <p:cNvSpPr/>
            <p:nvPr/>
          </p:nvSpPr>
          <p:spPr>
            <a:xfrm>
              <a:off x="3781425" y="4810125"/>
              <a:ext cx="673100" cy="168275"/>
            </a:xfrm>
            <a:custGeom>
              <a:avLst/>
              <a:gdLst>
                <a:gd name="connsiteX0" fmla="*/ 673100 w 673100"/>
                <a:gd name="connsiteY0" fmla="*/ 25400 h 168275"/>
                <a:gd name="connsiteX1" fmla="*/ 431800 w 673100"/>
                <a:gd name="connsiteY1" fmla="*/ 12700 h 168275"/>
                <a:gd name="connsiteX2" fmla="*/ 390525 w 673100"/>
                <a:gd name="connsiteY2" fmla="*/ 88900 h 168275"/>
                <a:gd name="connsiteX3" fmla="*/ 165100 w 673100"/>
                <a:gd name="connsiteY3" fmla="*/ 0 h 168275"/>
                <a:gd name="connsiteX4" fmla="*/ 0 w 673100"/>
                <a:gd name="connsiteY4" fmla="*/ 168275 h 16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3100" h="168275">
                  <a:moveTo>
                    <a:pt x="673100" y="25400"/>
                  </a:moveTo>
                  <a:lnTo>
                    <a:pt x="431800" y="12700"/>
                  </a:lnTo>
                  <a:lnTo>
                    <a:pt x="390525" y="88900"/>
                  </a:lnTo>
                  <a:lnTo>
                    <a:pt x="165100" y="0"/>
                  </a:lnTo>
                  <a:lnTo>
                    <a:pt x="0" y="16827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8E0C674D-C349-4634-8E78-00DE27B62533}"/>
                </a:ext>
              </a:extLst>
            </p:cNvPr>
            <p:cNvSpPr/>
            <p:nvPr/>
          </p:nvSpPr>
          <p:spPr>
            <a:xfrm>
              <a:off x="5124450" y="4457700"/>
              <a:ext cx="79375" cy="161925"/>
            </a:xfrm>
            <a:custGeom>
              <a:avLst/>
              <a:gdLst>
                <a:gd name="connsiteX0" fmla="*/ 0 w 79375"/>
                <a:gd name="connsiteY0" fmla="*/ 0 h 161925"/>
                <a:gd name="connsiteX1" fmla="*/ 6350 w 79375"/>
                <a:gd name="connsiteY1" fmla="*/ 82550 h 161925"/>
                <a:gd name="connsiteX2" fmla="*/ 79375 w 79375"/>
                <a:gd name="connsiteY2" fmla="*/ 92075 h 161925"/>
                <a:gd name="connsiteX3" fmla="*/ 34925 w 79375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375" h="161925">
                  <a:moveTo>
                    <a:pt x="0" y="0"/>
                  </a:moveTo>
                  <a:lnTo>
                    <a:pt x="6350" y="82550"/>
                  </a:lnTo>
                  <a:lnTo>
                    <a:pt x="79375" y="92075"/>
                  </a:lnTo>
                  <a:lnTo>
                    <a:pt x="34925" y="16192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021554F6-9470-45A4-BB1D-4325EDDBE89A}"/>
                </a:ext>
              </a:extLst>
            </p:cNvPr>
            <p:cNvSpPr/>
            <p:nvPr/>
          </p:nvSpPr>
          <p:spPr>
            <a:xfrm>
              <a:off x="4521200" y="3873500"/>
              <a:ext cx="60325" cy="155575"/>
            </a:xfrm>
            <a:custGeom>
              <a:avLst/>
              <a:gdLst>
                <a:gd name="connsiteX0" fmla="*/ 0 w 60325"/>
                <a:gd name="connsiteY0" fmla="*/ 155575 h 155575"/>
                <a:gd name="connsiteX1" fmla="*/ 44450 w 60325"/>
                <a:gd name="connsiteY1" fmla="*/ 88900 h 155575"/>
                <a:gd name="connsiteX2" fmla="*/ 15875 w 60325"/>
                <a:gd name="connsiteY2" fmla="*/ 44450 h 155575"/>
                <a:gd name="connsiteX3" fmla="*/ 60325 w 60325"/>
                <a:gd name="connsiteY3" fmla="*/ 0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325" h="155575">
                  <a:moveTo>
                    <a:pt x="0" y="155575"/>
                  </a:moveTo>
                  <a:lnTo>
                    <a:pt x="44450" y="88900"/>
                  </a:lnTo>
                  <a:lnTo>
                    <a:pt x="15875" y="44450"/>
                  </a:lnTo>
                  <a:lnTo>
                    <a:pt x="6032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03E6A84-E61D-4446-9AFD-53BCAC2A135E}"/>
                </a:ext>
              </a:extLst>
            </p:cNvPr>
            <p:cNvSpPr/>
            <p:nvPr/>
          </p:nvSpPr>
          <p:spPr>
            <a:xfrm>
              <a:off x="4149725" y="5461000"/>
              <a:ext cx="60325" cy="127000"/>
            </a:xfrm>
            <a:custGeom>
              <a:avLst/>
              <a:gdLst>
                <a:gd name="connsiteX0" fmla="*/ 57150 w 60325"/>
                <a:gd name="connsiteY0" fmla="*/ 0 h 127000"/>
                <a:gd name="connsiteX1" fmla="*/ 60325 w 60325"/>
                <a:gd name="connsiteY1" fmla="*/ 60325 h 127000"/>
                <a:gd name="connsiteX2" fmla="*/ 0 w 60325"/>
                <a:gd name="connsiteY2" fmla="*/ 12700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325" h="127000">
                  <a:moveTo>
                    <a:pt x="57150" y="0"/>
                  </a:moveTo>
                  <a:lnTo>
                    <a:pt x="60325" y="60325"/>
                  </a:lnTo>
                  <a:lnTo>
                    <a:pt x="0" y="1270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AD4E8434-1008-4784-8E4E-328AEB11DA6A}"/>
                </a:ext>
              </a:extLst>
            </p:cNvPr>
            <p:cNvSpPr/>
            <p:nvPr/>
          </p:nvSpPr>
          <p:spPr>
            <a:xfrm>
              <a:off x="3768725" y="4667250"/>
              <a:ext cx="177800" cy="142875"/>
            </a:xfrm>
            <a:custGeom>
              <a:avLst/>
              <a:gdLst>
                <a:gd name="connsiteX0" fmla="*/ 177800 w 177800"/>
                <a:gd name="connsiteY0" fmla="*/ 142875 h 142875"/>
                <a:gd name="connsiteX1" fmla="*/ 117475 w 177800"/>
                <a:gd name="connsiteY1" fmla="*/ 66675 h 142875"/>
                <a:gd name="connsiteX2" fmla="*/ 44450 w 177800"/>
                <a:gd name="connsiteY2" fmla="*/ 82550 h 142875"/>
                <a:gd name="connsiteX3" fmla="*/ 0 w 177800"/>
                <a:gd name="connsiteY3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800" h="142875">
                  <a:moveTo>
                    <a:pt x="177800" y="142875"/>
                  </a:moveTo>
                  <a:lnTo>
                    <a:pt x="117475" y="66675"/>
                  </a:lnTo>
                  <a:lnTo>
                    <a:pt x="44450" y="8255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C3A3AD4-D5A0-4B0F-9D51-C70B687461E4}"/>
                </a:ext>
              </a:extLst>
            </p:cNvPr>
            <p:cNvSpPr/>
            <p:nvPr/>
          </p:nvSpPr>
          <p:spPr>
            <a:xfrm>
              <a:off x="6216650" y="4657725"/>
              <a:ext cx="0" cy="76200"/>
            </a:xfrm>
            <a:custGeom>
              <a:avLst/>
              <a:gdLst>
                <a:gd name="connsiteX0" fmla="*/ 0 w 0"/>
                <a:gd name="connsiteY0" fmla="*/ 76200 h 76200"/>
                <a:gd name="connsiteX1" fmla="*/ 0 w 0"/>
                <a:gd name="connsiteY1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762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D2734542-532F-4A9A-BA41-CBE15D7CBCEA}"/>
                </a:ext>
              </a:extLst>
            </p:cNvPr>
            <p:cNvSpPr/>
            <p:nvPr/>
          </p:nvSpPr>
          <p:spPr>
            <a:xfrm>
              <a:off x="5740400" y="5194300"/>
              <a:ext cx="361950" cy="238125"/>
            </a:xfrm>
            <a:custGeom>
              <a:avLst/>
              <a:gdLst>
                <a:gd name="connsiteX0" fmla="*/ 0 w 361950"/>
                <a:gd name="connsiteY0" fmla="*/ 0 h 238125"/>
                <a:gd name="connsiteX1" fmla="*/ 44450 w 361950"/>
                <a:gd name="connsiteY1" fmla="*/ 73025 h 238125"/>
                <a:gd name="connsiteX2" fmla="*/ 133350 w 361950"/>
                <a:gd name="connsiteY2" fmla="*/ 73025 h 238125"/>
                <a:gd name="connsiteX3" fmla="*/ 215900 w 361950"/>
                <a:gd name="connsiteY3" fmla="*/ 238125 h 238125"/>
                <a:gd name="connsiteX4" fmla="*/ 361950 w 361950"/>
                <a:gd name="connsiteY4" fmla="*/ 203200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50" h="238125">
                  <a:moveTo>
                    <a:pt x="0" y="0"/>
                  </a:moveTo>
                  <a:lnTo>
                    <a:pt x="44450" y="73025"/>
                  </a:lnTo>
                  <a:lnTo>
                    <a:pt x="133350" y="73025"/>
                  </a:lnTo>
                  <a:lnTo>
                    <a:pt x="215900" y="238125"/>
                  </a:lnTo>
                  <a:lnTo>
                    <a:pt x="361950" y="2032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DAAADB2A-E845-4423-A32C-0C468066E47F}"/>
                </a:ext>
              </a:extLst>
            </p:cNvPr>
            <p:cNvSpPr/>
            <p:nvPr/>
          </p:nvSpPr>
          <p:spPr>
            <a:xfrm>
              <a:off x="5499100" y="5372100"/>
              <a:ext cx="130175" cy="152400"/>
            </a:xfrm>
            <a:custGeom>
              <a:avLst/>
              <a:gdLst>
                <a:gd name="connsiteX0" fmla="*/ 0 w 130175"/>
                <a:gd name="connsiteY0" fmla="*/ 0 h 152400"/>
                <a:gd name="connsiteX1" fmla="*/ 34925 w 130175"/>
                <a:gd name="connsiteY1" fmla="*/ 104775 h 152400"/>
                <a:gd name="connsiteX2" fmla="*/ 130175 w 130175"/>
                <a:gd name="connsiteY2" fmla="*/ 111125 h 152400"/>
                <a:gd name="connsiteX3" fmla="*/ 130175 w 130175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175" h="152400">
                  <a:moveTo>
                    <a:pt x="0" y="0"/>
                  </a:moveTo>
                  <a:lnTo>
                    <a:pt x="34925" y="104775"/>
                  </a:lnTo>
                  <a:lnTo>
                    <a:pt x="130175" y="111125"/>
                  </a:lnTo>
                  <a:lnTo>
                    <a:pt x="130175" y="1524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FF7EEE73-B7F7-4634-8D55-0CF2FA83B7A5}"/>
                </a:ext>
              </a:extLst>
            </p:cNvPr>
            <p:cNvSpPr/>
            <p:nvPr/>
          </p:nvSpPr>
          <p:spPr>
            <a:xfrm>
              <a:off x="5143500" y="5835650"/>
              <a:ext cx="130175" cy="196850"/>
            </a:xfrm>
            <a:custGeom>
              <a:avLst/>
              <a:gdLst>
                <a:gd name="connsiteX0" fmla="*/ 130175 w 130175"/>
                <a:gd name="connsiteY0" fmla="*/ 0 h 196850"/>
                <a:gd name="connsiteX1" fmla="*/ 50800 w 130175"/>
                <a:gd name="connsiteY1" fmla="*/ 98425 h 196850"/>
                <a:gd name="connsiteX2" fmla="*/ 63500 w 130175"/>
                <a:gd name="connsiteY2" fmla="*/ 146050 h 196850"/>
                <a:gd name="connsiteX3" fmla="*/ 0 w 130175"/>
                <a:gd name="connsiteY3" fmla="*/ 19685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175" h="196850">
                  <a:moveTo>
                    <a:pt x="130175" y="0"/>
                  </a:moveTo>
                  <a:lnTo>
                    <a:pt x="50800" y="98425"/>
                  </a:lnTo>
                  <a:lnTo>
                    <a:pt x="63500" y="146050"/>
                  </a:lnTo>
                  <a:lnTo>
                    <a:pt x="0" y="19685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64567FA6-B035-4095-AFEE-9DB8D242524E}"/>
                </a:ext>
              </a:extLst>
            </p:cNvPr>
            <p:cNvSpPr/>
            <p:nvPr/>
          </p:nvSpPr>
          <p:spPr>
            <a:xfrm>
              <a:off x="5664200" y="4206875"/>
              <a:ext cx="282575" cy="57150"/>
            </a:xfrm>
            <a:custGeom>
              <a:avLst/>
              <a:gdLst>
                <a:gd name="connsiteX0" fmla="*/ 0 w 282575"/>
                <a:gd name="connsiteY0" fmla="*/ 0 h 57150"/>
                <a:gd name="connsiteX1" fmla="*/ 82550 w 282575"/>
                <a:gd name="connsiteY1" fmla="*/ 50800 h 57150"/>
                <a:gd name="connsiteX2" fmla="*/ 155575 w 282575"/>
                <a:gd name="connsiteY2" fmla="*/ 6350 h 57150"/>
                <a:gd name="connsiteX3" fmla="*/ 282575 w 282575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2575" h="57150">
                  <a:moveTo>
                    <a:pt x="0" y="0"/>
                  </a:moveTo>
                  <a:lnTo>
                    <a:pt x="82550" y="50800"/>
                  </a:lnTo>
                  <a:lnTo>
                    <a:pt x="155575" y="6350"/>
                  </a:lnTo>
                  <a:lnTo>
                    <a:pt x="282575" y="5715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2A5AEE2-2E88-4BFA-AF7F-1074C95C7969}"/>
                </a:ext>
              </a:extLst>
            </p:cNvPr>
            <p:cNvSpPr/>
            <p:nvPr/>
          </p:nvSpPr>
          <p:spPr>
            <a:xfrm>
              <a:off x="5480050" y="4832350"/>
              <a:ext cx="133350" cy="114300"/>
            </a:xfrm>
            <a:custGeom>
              <a:avLst/>
              <a:gdLst>
                <a:gd name="connsiteX0" fmla="*/ 133350 w 133350"/>
                <a:gd name="connsiteY0" fmla="*/ 0 h 114300"/>
                <a:gd name="connsiteX1" fmla="*/ 66675 w 133350"/>
                <a:gd name="connsiteY1" fmla="*/ 114300 h 114300"/>
                <a:gd name="connsiteX2" fmla="*/ 0 w 133350"/>
                <a:gd name="connsiteY2" fmla="*/ 1079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3350" h="114300">
                  <a:moveTo>
                    <a:pt x="133350" y="0"/>
                  </a:moveTo>
                  <a:lnTo>
                    <a:pt x="66675" y="114300"/>
                  </a:lnTo>
                  <a:lnTo>
                    <a:pt x="0" y="10795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F0760235-91E3-4487-93C4-3A2420862871}"/>
                </a:ext>
              </a:extLst>
            </p:cNvPr>
            <p:cNvSpPr/>
            <p:nvPr/>
          </p:nvSpPr>
          <p:spPr>
            <a:xfrm>
              <a:off x="4737100" y="5226050"/>
              <a:ext cx="79375" cy="120650"/>
            </a:xfrm>
            <a:custGeom>
              <a:avLst/>
              <a:gdLst>
                <a:gd name="connsiteX0" fmla="*/ 0 w 79375"/>
                <a:gd name="connsiteY0" fmla="*/ 120650 h 120650"/>
                <a:gd name="connsiteX1" fmla="*/ 22225 w 79375"/>
                <a:gd name="connsiteY1" fmla="*/ 88900 h 120650"/>
                <a:gd name="connsiteX2" fmla="*/ 76200 w 79375"/>
                <a:gd name="connsiteY2" fmla="*/ 79375 h 120650"/>
                <a:gd name="connsiteX3" fmla="*/ 79375 w 79375"/>
                <a:gd name="connsiteY3" fmla="*/ 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375" h="120650">
                  <a:moveTo>
                    <a:pt x="0" y="120650"/>
                  </a:moveTo>
                  <a:lnTo>
                    <a:pt x="22225" y="88900"/>
                  </a:lnTo>
                  <a:lnTo>
                    <a:pt x="76200" y="79375"/>
                  </a:lnTo>
                  <a:lnTo>
                    <a:pt x="7937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0742D45E-032A-4B5B-90BD-77C933D1FE33}"/>
              </a:ext>
            </a:extLst>
          </p:cNvPr>
          <p:cNvGrpSpPr/>
          <p:nvPr/>
        </p:nvGrpSpPr>
        <p:grpSpPr>
          <a:xfrm>
            <a:off x="455956" y="4910613"/>
            <a:ext cx="1497535" cy="1351159"/>
            <a:chOff x="3569970" y="2057400"/>
            <a:chExt cx="2533650" cy="2286000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46045EBF-FFFD-46C5-B2DF-0E4F15A8A8D2}"/>
                </a:ext>
              </a:extLst>
            </p:cNvPr>
            <p:cNvSpPr/>
            <p:nvPr/>
          </p:nvSpPr>
          <p:spPr>
            <a:xfrm>
              <a:off x="3931920" y="2537460"/>
              <a:ext cx="1455420" cy="1249680"/>
            </a:xfrm>
            <a:custGeom>
              <a:avLst/>
              <a:gdLst>
                <a:gd name="connsiteX0" fmla="*/ 0 w 1455420"/>
                <a:gd name="connsiteY0" fmla="*/ 441960 h 1249680"/>
                <a:gd name="connsiteX1" fmla="*/ 266700 w 1455420"/>
                <a:gd name="connsiteY1" fmla="*/ 678180 h 1249680"/>
                <a:gd name="connsiteX2" fmla="*/ 106680 w 1455420"/>
                <a:gd name="connsiteY2" fmla="*/ 929640 h 1249680"/>
                <a:gd name="connsiteX3" fmla="*/ 464820 w 1455420"/>
                <a:gd name="connsiteY3" fmla="*/ 1005840 h 1249680"/>
                <a:gd name="connsiteX4" fmla="*/ 746760 w 1455420"/>
                <a:gd name="connsiteY4" fmla="*/ 1249680 h 1249680"/>
                <a:gd name="connsiteX5" fmla="*/ 937260 w 1455420"/>
                <a:gd name="connsiteY5" fmla="*/ 1028700 h 1249680"/>
                <a:gd name="connsiteX6" fmla="*/ 1348740 w 1455420"/>
                <a:gd name="connsiteY6" fmla="*/ 1005840 h 1249680"/>
                <a:gd name="connsiteX7" fmla="*/ 1455420 w 1455420"/>
                <a:gd name="connsiteY7" fmla="*/ 685800 h 1249680"/>
                <a:gd name="connsiteX8" fmla="*/ 1203960 w 1455420"/>
                <a:gd name="connsiteY8" fmla="*/ 533400 h 1249680"/>
                <a:gd name="connsiteX9" fmla="*/ 1356360 w 1455420"/>
                <a:gd name="connsiteY9" fmla="*/ 312420 h 1249680"/>
                <a:gd name="connsiteX10" fmla="*/ 1234440 w 1455420"/>
                <a:gd name="connsiteY10" fmla="*/ 0 h 1249680"/>
                <a:gd name="connsiteX11" fmla="*/ 1021080 w 1455420"/>
                <a:gd name="connsiteY11" fmla="*/ 205740 h 1249680"/>
                <a:gd name="connsiteX12" fmla="*/ 701040 w 1455420"/>
                <a:gd name="connsiteY12" fmla="*/ 0 h 1249680"/>
                <a:gd name="connsiteX13" fmla="*/ 541020 w 1455420"/>
                <a:gd name="connsiteY13" fmla="*/ 137160 h 1249680"/>
                <a:gd name="connsiteX14" fmla="*/ 251460 w 1455420"/>
                <a:gd name="connsiteY14" fmla="*/ 45720 h 1249680"/>
                <a:gd name="connsiteX15" fmla="*/ 205740 w 1455420"/>
                <a:gd name="connsiteY15" fmla="*/ 198120 h 1249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55420" h="1249680">
                  <a:moveTo>
                    <a:pt x="0" y="441960"/>
                  </a:moveTo>
                  <a:lnTo>
                    <a:pt x="266700" y="678180"/>
                  </a:lnTo>
                  <a:lnTo>
                    <a:pt x="106680" y="929640"/>
                  </a:lnTo>
                  <a:lnTo>
                    <a:pt x="464820" y="1005840"/>
                  </a:lnTo>
                  <a:lnTo>
                    <a:pt x="746760" y="1249680"/>
                  </a:lnTo>
                  <a:lnTo>
                    <a:pt x="937260" y="1028700"/>
                  </a:lnTo>
                  <a:lnTo>
                    <a:pt x="1348740" y="1005840"/>
                  </a:lnTo>
                  <a:lnTo>
                    <a:pt x="1455420" y="685800"/>
                  </a:lnTo>
                  <a:lnTo>
                    <a:pt x="1203960" y="533400"/>
                  </a:lnTo>
                  <a:lnTo>
                    <a:pt x="1356360" y="312420"/>
                  </a:lnTo>
                  <a:lnTo>
                    <a:pt x="1234440" y="0"/>
                  </a:lnTo>
                  <a:lnTo>
                    <a:pt x="1021080" y="205740"/>
                  </a:lnTo>
                  <a:lnTo>
                    <a:pt x="701040" y="0"/>
                  </a:lnTo>
                  <a:lnTo>
                    <a:pt x="541020" y="137160"/>
                  </a:lnTo>
                  <a:lnTo>
                    <a:pt x="251460" y="45720"/>
                  </a:lnTo>
                  <a:lnTo>
                    <a:pt x="205740" y="19812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AED25AD5-1157-4E58-8BC3-1206C87BD69F}"/>
                </a:ext>
              </a:extLst>
            </p:cNvPr>
            <p:cNvSpPr/>
            <p:nvPr/>
          </p:nvSpPr>
          <p:spPr>
            <a:xfrm>
              <a:off x="3569970" y="3101340"/>
              <a:ext cx="1089660" cy="800100"/>
            </a:xfrm>
            <a:custGeom>
              <a:avLst/>
              <a:gdLst>
                <a:gd name="connsiteX0" fmla="*/ 1089660 w 1089660"/>
                <a:gd name="connsiteY0" fmla="*/ 0 h 800100"/>
                <a:gd name="connsiteX1" fmla="*/ 929640 w 1089660"/>
                <a:gd name="connsiteY1" fmla="*/ 220980 h 800100"/>
                <a:gd name="connsiteX2" fmla="*/ 464820 w 1089660"/>
                <a:gd name="connsiteY2" fmla="*/ 373380 h 800100"/>
                <a:gd name="connsiteX3" fmla="*/ 289560 w 1089660"/>
                <a:gd name="connsiteY3" fmla="*/ 800100 h 800100"/>
                <a:gd name="connsiteX4" fmla="*/ 0 w 1089660"/>
                <a:gd name="connsiteY4" fmla="*/ 65532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9660" h="800100">
                  <a:moveTo>
                    <a:pt x="1089660" y="0"/>
                  </a:moveTo>
                  <a:lnTo>
                    <a:pt x="929640" y="220980"/>
                  </a:lnTo>
                  <a:lnTo>
                    <a:pt x="464820" y="373380"/>
                  </a:lnTo>
                  <a:lnTo>
                    <a:pt x="289560" y="800100"/>
                  </a:lnTo>
                  <a:lnTo>
                    <a:pt x="0" y="65532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A2F11C3D-7E2D-4DF9-82B8-C8E0BF7B2186}"/>
                </a:ext>
              </a:extLst>
            </p:cNvPr>
            <p:cNvSpPr/>
            <p:nvPr/>
          </p:nvSpPr>
          <p:spPr>
            <a:xfrm>
              <a:off x="4472940" y="2057400"/>
              <a:ext cx="632460" cy="2286000"/>
            </a:xfrm>
            <a:custGeom>
              <a:avLst/>
              <a:gdLst>
                <a:gd name="connsiteX0" fmla="*/ 0 w 632460"/>
                <a:gd name="connsiteY0" fmla="*/ 2286000 h 2286000"/>
                <a:gd name="connsiteX1" fmla="*/ 228600 w 632460"/>
                <a:gd name="connsiteY1" fmla="*/ 2019300 h 2286000"/>
                <a:gd name="connsiteX2" fmla="*/ 68580 w 632460"/>
                <a:gd name="connsiteY2" fmla="*/ 1851660 h 2286000"/>
                <a:gd name="connsiteX3" fmla="*/ 205740 w 632460"/>
                <a:gd name="connsiteY3" fmla="*/ 1729740 h 2286000"/>
                <a:gd name="connsiteX4" fmla="*/ 137160 w 632460"/>
                <a:gd name="connsiteY4" fmla="*/ 1508760 h 2286000"/>
                <a:gd name="connsiteX5" fmla="*/ 251460 w 632460"/>
                <a:gd name="connsiteY5" fmla="*/ 1333500 h 2286000"/>
                <a:gd name="connsiteX6" fmla="*/ 182880 w 632460"/>
                <a:gd name="connsiteY6" fmla="*/ 1059180 h 2286000"/>
                <a:gd name="connsiteX7" fmla="*/ 419100 w 632460"/>
                <a:gd name="connsiteY7" fmla="*/ 975360 h 2286000"/>
                <a:gd name="connsiteX8" fmla="*/ 480060 w 632460"/>
                <a:gd name="connsiteY8" fmla="*/ 685800 h 2286000"/>
                <a:gd name="connsiteX9" fmla="*/ 464820 w 632460"/>
                <a:gd name="connsiteY9" fmla="*/ 228600 h 2286000"/>
                <a:gd name="connsiteX10" fmla="*/ 632460 w 632460"/>
                <a:gd name="connsiteY10" fmla="*/ 182880 h 2286000"/>
                <a:gd name="connsiteX11" fmla="*/ 510540 w 632460"/>
                <a:gd name="connsiteY11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32460" h="2286000">
                  <a:moveTo>
                    <a:pt x="0" y="2286000"/>
                  </a:moveTo>
                  <a:lnTo>
                    <a:pt x="228600" y="2019300"/>
                  </a:lnTo>
                  <a:lnTo>
                    <a:pt x="68580" y="1851660"/>
                  </a:lnTo>
                  <a:lnTo>
                    <a:pt x="205740" y="1729740"/>
                  </a:lnTo>
                  <a:lnTo>
                    <a:pt x="137160" y="1508760"/>
                  </a:lnTo>
                  <a:lnTo>
                    <a:pt x="251460" y="1333500"/>
                  </a:lnTo>
                  <a:lnTo>
                    <a:pt x="182880" y="1059180"/>
                  </a:lnTo>
                  <a:lnTo>
                    <a:pt x="419100" y="975360"/>
                  </a:lnTo>
                  <a:lnTo>
                    <a:pt x="480060" y="685800"/>
                  </a:lnTo>
                  <a:lnTo>
                    <a:pt x="464820" y="228600"/>
                  </a:lnTo>
                  <a:lnTo>
                    <a:pt x="632460" y="182880"/>
                  </a:lnTo>
                  <a:lnTo>
                    <a:pt x="51054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0FA91EEB-82CA-4B2E-B752-D47D3A632B08}"/>
                </a:ext>
              </a:extLst>
            </p:cNvPr>
            <p:cNvSpPr/>
            <p:nvPr/>
          </p:nvSpPr>
          <p:spPr>
            <a:xfrm>
              <a:off x="4282440" y="2080260"/>
              <a:ext cx="381000" cy="1036320"/>
            </a:xfrm>
            <a:custGeom>
              <a:avLst/>
              <a:gdLst>
                <a:gd name="connsiteX0" fmla="*/ 381000 w 381000"/>
                <a:gd name="connsiteY0" fmla="*/ 1036320 h 1036320"/>
                <a:gd name="connsiteX1" fmla="*/ 205740 w 381000"/>
                <a:gd name="connsiteY1" fmla="*/ 868680 h 1036320"/>
                <a:gd name="connsiteX2" fmla="*/ 190500 w 381000"/>
                <a:gd name="connsiteY2" fmla="*/ 586740 h 1036320"/>
                <a:gd name="connsiteX3" fmla="*/ 68580 w 381000"/>
                <a:gd name="connsiteY3" fmla="*/ 281940 h 1036320"/>
                <a:gd name="connsiteX4" fmla="*/ 205740 w 381000"/>
                <a:gd name="connsiteY4" fmla="*/ 129540 h 1036320"/>
                <a:gd name="connsiteX5" fmla="*/ 0 w 381000"/>
                <a:gd name="connsiteY5" fmla="*/ 0 h 103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0" h="1036320">
                  <a:moveTo>
                    <a:pt x="381000" y="1036320"/>
                  </a:moveTo>
                  <a:lnTo>
                    <a:pt x="205740" y="868680"/>
                  </a:lnTo>
                  <a:lnTo>
                    <a:pt x="190500" y="586740"/>
                  </a:lnTo>
                  <a:lnTo>
                    <a:pt x="68580" y="281940"/>
                  </a:lnTo>
                  <a:lnTo>
                    <a:pt x="205740" y="12954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392F692E-7E32-4119-BB01-D477A52A86DC}"/>
                </a:ext>
              </a:extLst>
            </p:cNvPr>
            <p:cNvSpPr/>
            <p:nvPr/>
          </p:nvSpPr>
          <p:spPr>
            <a:xfrm>
              <a:off x="3604260" y="3055620"/>
              <a:ext cx="2247900" cy="929640"/>
            </a:xfrm>
            <a:custGeom>
              <a:avLst/>
              <a:gdLst>
                <a:gd name="connsiteX0" fmla="*/ 2247900 w 2247900"/>
                <a:gd name="connsiteY0" fmla="*/ 929640 h 929640"/>
                <a:gd name="connsiteX1" fmla="*/ 1836420 w 2247900"/>
                <a:gd name="connsiteY1" fmla="*/ 777240 h 929640"/>
                <a:gd name="connsiteX2" fmla="*/ 1859280 w 2247900"/>
                <a:gd name="connsiteY2" fmla="*/ 617220 h 929640"/>
                <a:gd name="connsiteX3" fmla="*/ 1684020 w 2247900"/>
                <a:gd name="connsiteY3" fmla="*/ 487680 h 929640"/>
                <a:gd name="connsiteX4" fmla="*/ 1501140 w 2247900"/>
                <a:gd name="connsiteY4" fmla="*/ 220980 h 929640"/>
                <a:gd name="connsiteX5" fmla="*/ 1051560 w 2247900"/>
                <a:gd name="connsiteY5" fmla="*/ 53340 h 929640"/>
                <a:gd name="connsiteX6" fmla="*/ 708660 w 2247900"/>
                <a:gd name="connsiteY6" fmla="*/ 0 h 929640"/>
                <a:gd name="connsiteX7" fmla="*/ 594360 w 2247900"/>
                <a:gd name="connsiteY7" fmla="*/ 144780 h 929640"/>
                <a:gd name="connsiteX8" fmla="*/ 53340 w 2247900"/>
                <a:gd name="connsiteY8" fmla="*/ 220980 h 929640"/>
                <a:gd name="connsiteX9" fmla="*/ 0 w 2247900"/>
                <a:gd name="connsiteY9" fmla="*/ 76200 h 929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47900" h="929640">
                  <a:moveTo>
                    <a:pt x="2247900" y="929640"/>
                  </a:moveTo>
                  <a:lnTo>
                    <a:pt x="1836420" y="777240"/>
                  </a:lnTo>
                  <a:lnTo>
                    <a:pt x="1859280" y="617220"/>
                  </a:lnTo>
                  <a:lnTo>
                    <a:pt x="1684020" y="487680"/>
                  </a:lnTo>
                  <a:lnTo>
                    <a:pt x="1501140" y="220980"/>
                  </a:lnTo>
                  <a:lnTo>
                    <a:pt x="1051560" y="53340"/>
                  </a:lnTo>
                  <a:lnTo>
                    <a:pt x="708660" y="0"/>
                  </a:lnTo>
                  <a:lnTo>
                    <a:pt x="594360" y="144780"/>
                  </a:lnTo>
                  <a:lnTo>
                    <a:pt x="53340" y="220980"/>
                  </a:lnTo>
                  <a:lnTo>
                    <a:pt x="0" y="762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424EFDF9-9DF2-4D73-B4AE-DBC054F1F837}"/>
                </a:ext>
              </a:extLst>
            </p:cNvPr>
            <p:cNvSpPr/>
            <p:nvPr/>
          </p:nvSpPr>
          <p:spPr>
            <a:xfrm>
              <a:off x="5280660" y="2644140"/>
              <a:ext cx="739140" cy="213360"/>
            </a:xfrm>
            <a:custGeom>
              <a:avLst/>
              <a:gdLst>
                <a:gd name="connsiteX0" fmla="*/ 739140 w 739140"/>
                <a:gd name="connsiteY0" fmla="*/ 38100 h 213360"/>
                <a:gd name="connsiteX1" fmla="*/ 342900 w 739140"/>
                <a:gd name="connsiteY1" fmla="*/ 0 h 213360"/>
                <a:gd name="connsiteX2" fmla="*/ 220980 w 739140"/>
                <a:gd name="connsiteY2" fmla="*/ 152400 h 213360"/>
                <a:gd name="connsiteX3" fmla="*/ 0 w 739140"/>
                <a:gd name="connsiteY3" fmla="*/ 213360 h 213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9140" h="213360">
                  <a:moveTo>
                    <a:pt x="739140" y="38100"/>
                  </a:moveTo>
                  <a:lnTo>
                    <a:pt x="342900" y="0"/>
                  </a:lnTo>
                  <a:lnTo>
                    <a:pt x="220980" y="152400"/>
                  </a:lnTo>
                  <a:lnTo>
                    <a:pt x="0" y="21336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FDC013B1-961A-44C9-8F6A-940D0F882F9A}"/>
                </a:ext>
              </a:extLst>
            </p:cNvPr>
            <p:cNvSpPr/>
            <p:nvPr/>
          </p:nvSpPr>
          <p:spPr>
            <a:xfrm>
              <a:off x="4884420" y="3558540"/>
              <a:ext cx="236220" cy="746760"/>
            </a:xfrm>
            <a:custGeom>
              <a:avLst/>
              <a:gdLst>
                <a:gd name="connsiteX0" fmla="*/ 167640 w 236220"/>
                <a:gd name="connsiteY0" fmla="*/ 746760 h 746760"/>
                <a:gd name="connsiteX1" fmla="*/ 236220 w 236220"/>
                <a:gd name="connsiteY1" fmla="*/ 495300 h 746760"/>
                <a:gd name="connsiteX2" fmla="*/ 30480 w 236220"/>
                <a:gd name="connsiteY2" fmla="*/ 320040 h 746760"/>
                <a:gd name="connsiteX3" fmla="*/ 144780 w 236220"/>
                <a:gd name="connsiteY3" fmla="*/ 198120 h 746760"/>
                <a:gd name="connsiteX4" fmla="*/ 0 w 236220"/>
                <a:gd name="connsiteY4" fmla="*/ 0 h 74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6220" h="746760">
                  <a:moveTo>
                    <a:pt x="167640" y="746760"/>
                  </a:moveTo>
                  <a:lnTo>
                    <a:pt x="236220" y="495300"/>
                  </a:lnTo>
                  <a:lnTo>
                    <a:pt x="30480" y="320040"/>
                  </a:lnTo>
                  <a:lnTo>
                    <a:pt x="144780" y="19812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4A2E775A-7EF7-4BDC-B0BB-71BED95B221B}"/>
                </a:ext>
              </a:extLst>
            </p:cNvPr>
            <p:cNvSpPr/>
            <p:nvPr/>
          </p:nvSpPr>
          <p:spPr>
            <a:xfrm>
              <a:off x="4732020" y="3040380"/>
              <a:ext cx="1371600" cy="381000"/>
            </a:xfrm>
            <a:custGeom>
              <a:avLst/>
              <a:gdLst>
                <a:gd name="connsiteX0" fmla="*/ 1371600 w 1371600"/>
                <a:gd name="connsiteY0" fmla="*/ 60960 h 381000"/>
                <a:gd name="connsiteX1" fmla="*/ 1165860 w 1371600"/>
                <a:gd name="connsiteY1" fmla="*/ 205740 h 381000"/>
                <a:gd name="connsiteX2" fmla="*/ 960120 w 1371600"/>
                <a:gd name="connsiteY2" fmla="*/ 0 h 381000"/>
                <a:gd name="connsiteX3" fmla="*/ 670560 w 1371600"/>
                <a:gd name="connsiteY3" fmla="*/ 175260 h 381000"/>
                <a:gd name="connsiteX4" fmla="*/ 434340 w 1371600"/>
                <a:gd name="connsiteY4" fmla="*/ 175260 h 381000"/>
                <a:gd name="connsiteX5" fmla="*/ 381000 w 1371600"/>
                <a:gd name="connsiteY5" fmla="*/ 228600 h 381000"/>
                <a:gd name="connsiteX6" fmla="*/ 213360 w 1371600"/>
                <a:gd name="connsiteY6" fmla="*/ 381000 h 381000"/>
                <a:gd name="connsiteX7" fmla="*/ 0 w 1371600"/>
                <a:gd name="connsiteY7" fmla="*/ 35052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1600" h="381000">
                  <a:moveTo>
                    <a:pt x="1371600" y="60960"/>
                  </a:moveTo>
                  <a:lnTo>
                    <a:pt x="1165860" y="205740"/>
                  </a:lnTo>
                  <a:lnTo>
                    <a:pt x="960120" y="0"/>
                  </a:lnTo>
                  <a:lnTo>
                    <a:pt x="670560" y="175260"/>
                  </a:lnTo>
                  <a:lnTo>
                    <a:pt x="434340" y="175260"/>
                  </a:lnTo>
                  <a:lnTo>
                    <a:pt x="381000" y="228600"/>
                  </a:lnTo>
                  <a:lnTo>
                    <a:pt x="213360" y="381000"/>
                  </a:lnTo>
                  <a:lnTo>
                    <a:pt x="0" y="35052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0564EA53-73B2-49B9-BC95-894A4AE6BACD}"/>
                </a:ext>
              </a:extLst>
            </p:cNvPr>
            <p:cNvSpPr/>
            <p:nvPr/>
          </p:nvSpPr>
          <p:spPr>
            <a:xfrm>
              <a:off x="4114800" y="3550920"/>
              <a:ext cx="281940" cy="548640"/>
            </a:xfrm>
            <a:custGeom>
              <a:avLst/>
              <a:gdLst>
                <a:gd name="connsiteX0" fmla="*/ 7620 w 281940"/>
                <a:gd name="connsiteY0" fmla="*/ 548640 h 548640"/>
                <a:gd name="connsiteX1" fmla="*/ 0 w 281940"/>
                <a:gd name="connsiteY1" fmla="*/ 213360 h 548640"/>
                <a:gd name="connsiteX2" fmla="*/ 281940 w 281940"/>
                <a:gd name="connsiteY2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940" h="548640">
                  <a:moveTo>
                    <a:pt x="7620" y="548640"/>
                  </a:moveTo>
                  <a:lnTo>
                    <a:pt x="0" y="213360"/>
                  </a:lnTo>
                  <a:lnTo>
                    <a:pt x="28194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594C35A5-46F5-4836-8965-C4B5FDF6EF3C}"/>
              </a:ext>
            </a:extLst>
          </p:cNvPr>
          <p:cNvGrpSpPr/>
          <p:nvPr/>
        </p:nvGrpSpPr>
        <p:grpSpPr>
          <a:xfrm>
            <a:off x="2501509" y="4764002"/>
            <a:ext cx="1312099" cy="1485011"/>
            <a:chOff x="3878580" y="2255520"/>
            <a:chExt cx="1965960" cy="2225040"/>
          </a:xfrm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A0529BD6-EB0B-4B99-BF86-85AF3E0D72B4}"/>
                </a:ext>
              </a:extLst>
            </p:cNvPr>
            <p:cNvSpPr/>
            <p:nvPr/>
          </p:nvSpPr>
          <p:spPr>
            <a:xfrm>
              <a:off x="4419600" y="2255520"/>
              <a:ext cx="845820" cy="1112520"/>
            </a:xfrm>
            <a:custGeom>
              <a:avLst/>
              <a:gdLst>
                <a:gd name="connsiteX0" fmla="*/ 15240 w 845820"/>
                <a:gd name="connsiteY0" fmla="*/ 0 h 1112520"/>
                <a:gd name="connsiteX1" fmla="*/ 121920 w 845820"/>
                <a:gd name="connsiteY1" fmla="*/ 198120 h 1112520"/>
                <a:gd name="connsiteX2" fmla="*/ 0 w 845820"/>
                <a:gd name="connsiteY2" fmla="*/ 426720 h 1112520"/>
                <a:gd name="connsiteX3" fmla="*/ 198120 w 845820"/>
                <a:gd name="connsiteY3" fmla="*/ 556260 h 1112520"/>
                <a:gd name="connsiteX4" fmla="*/ 243840 w 845820"/>
                <a:gd name="connsiteY4" fmla="*/ 769620 h 1112520"/>
                <a:gd name="connsiteX5" fmla="*/ 396240 w 845820"/>
                <a:gd name="connsiteY5" fmla="*/ 800100 h 1112520"/>
                <a:gd name="connsiteX6" fmla="*/ 670560 w 845820"/>
                <a:gd name="connsiteY6" fmla="*/ 1112520 h 1112520"/>
                <a:gd name="connsiteX7" fmla="*/ 762000 w 845820"/>
                <a:gd name="connsiteY7" fmla="*/ 914400 h 1112520"/>
                <a:gd name="connsiteX8" fmla="*/ 640080 w 845820"/>
                <a:gd name="connsiteY8" fmla="*/ 746760 h 1112520"/>
                <a:gd name="connsiteX9" fmla="*/ 800100 w 845820"/>
                <a:gd name="connsiteY9" fmla="*/ 594360 h 1112520"/>
                <a:gd name="connsiteX10" fmla="*/ 807720 w 845820"/>
                <a:gd name="connsiteY10" fmla="*/ 358140 h 1112520"/>
                <a:gd name="connsiteX11" fmla="*/ 662940 w 845820"/>
                <a:gd name="connsiteY11" fmla="*/ 266700 h 1112520"/>
                <a:gd name="connsiteX12" fmla="*/ 845820 w 845820"/>
                <a:gd name="connsiteY12" fmla="*/ 22860 h 1112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5820" h="1112520">
                  <a:moveTo>
                    <a:pt x="15240" y="0"/>
                  </a:moveTo>
                  <a:lnTo>
                    <a:pt x="121920" y="198120"/>
                  </a:lnTo>
                  <a:lnTo>
                    <a:pt x="0" y="426720"/>
                  </a:lnTo>
                  <a:lnTo>
                    <a:pt x="198120" y="556260"/>
                  </a:lnTo>
                  <a:lnTo>
                    <a:pt x="243840" y="769620"/>
                  </a:lnTo>
                  <a:lnTo>
                    <a:pt x="396240" y="800100"/>
                  </a:lnTo>
                  <a:lnTo>
                    <a:pt x="670560" y="1112520"/>
                  </a:lnTo>
                  <a:lnTo>
                    <a:pt x="762000" y="914400"/>
                  </a:lnTo>
                  <a:lnTo>
                    <a:pt x="640080" y="746760"/>
                  </a:lnTo>
                  <a:lnTo>
                    <a:pt x="800100" y="594360"/>
                  </a:lnTo>
                  <a:lnTo>
                    <a:pt x="807720" y="358140"/>
                  </a:lnTo>
                  <a:lnTo>
                    <a:pt x="662940" y="266700"/>
                  </a:lnTo>
                  <a:lnTo>
                    <a:pt x="845820" y="2286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D7CC0E14-8FDD-4AD5-A292-6B515E524230}"/>
                </a:ext>
              </a:extLst>
            </p:cNvPr>
            <p:cNvSpPr/>
            <p:nvPr/>
          </p:nvSpPr>
          <p:spPr>
            <a:xfrm rot="10800000">
              <a:off x="4907280" y="3368040"/>
              <a:ext cx="845820" cy="1112520"/>
            </a:xfrm>
            <a:custGeom>
              <a:avLst/>
              <a:gdLst>
                <a:gd name="connsiteX0" fmla="*/ 15240 w 845820"/>
                <a:gd name="connsiteY0" fmla="*/ 0 h 1112520"/>
                <a:gd name="connsiteX1" fmla="*/ 121920 w 845820"/>
                <a:gd name="connsiteY1" fmla="*/ 198120 h 1112520"/>
                <a:gd name="connsiteX2" fmla="*/ 0 w 845820"/>
                <a:gd name="connsiteY2" fmla="*/ 426720 h 1112520"/>
                <a:gd name="connsiteX3" fmla="*/ 198120 w 845820"/>
                <a:gd name="connsiteY3" fmla="*/ 556260 h 1112520"/>
                <a:gd name="connsiteX4" fmla="*/ 243840 w 845820"/>
                <a:gd name="connsiteY4" fmla="*/ 769620 h 1112520"/>
                <a:gd name="connsiteX5" fmla="*/ 396240 w 845820"/>
                <a:gd name="connsiteY5" fmla="*/ 800100 h 1112520"/>
                <a:gd name="connsiteX6" fmla="*/ 670560 w 845820"/>
                <a:gd name="connsiteY6" fmla="*/ 1112520 h 1112520"/>
                <a:gd name="connsiteX7" fmla="*/ 762000 w 845820"/>
                <a:gd name="connsiteY7" fmla="*/ 914400 h 1112520"/>
                <a:gd name="connsiteX8" fmla="*/ 640080 w 845820"/>
                <a:gd name="connsiteY8" fmla="*/ 746760 h 1112520"/>
                <a:gd name="connsiteX9" fmla="*/ 800100 w 845820"/>
                <a:gd name="connsiteY9" fmla="*/ 594360 h 1112520"/>
                <a:gd name="connsiteX10" fmla="*/ 807720 w 845820"/>
                <a:gd name="connsiteY10" fmla="*/ 358140 h 1112520"/>
                <a:gd name="connsiteX11" fmla="*/ 662940 w 845820"/>
                <a:gd name="connsiteY11" fmla="*/ 266700 h 1112520"/>
                <a:gd name="connsiteX12" fmla="*/ 845820 w 845820"/>
                <a:gd name="connsiteY12" fmla="*/ 22860 h 1112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5820" h="1112520">
                  <a:moveTo>
                    <a:pt x="15240" y="0"/>
                  </a:moveTo>
                  <a:lnTo>
                    <a:pt x="121920" y="198120"/>
                  </a:lnTo>
                  <a:lnTo>
                    <a:pt x="0" y="426720"/>
                  </a:lnTo>
                  <a:lnTo>
                    <a:pt x="198120" y="556260"/>
                  </a:lnTo>
                  <a:lnTo>
                    <a:pt x="243840" y="769620"/>
                  </a:lnTo>
                  <a:lnTo>
                    <a:pt x="396240" y="800100"/>
                  </a:lnTo>
                  <a:lnTo>
                    <a:pt x="670560" y="1112520"/>
                  </a:lnTo>
                  <a:lnTo>
                    <a:pt x="762000" y="914400"/>
                  </a:lnTo>
                  <a:lnTo>
                    <a:pt x="640080" y="746760"/>
                  </a:lnTo>
                  <a:lnTo>
                    <a:pt x="800100" y="594360"/>
                  </a:lnTo>
                  <a:lnTo>
                    <a:pt x="807720" y="358140"/>
                  </a:lnTo>
                  <a:lnTo>
                    <a:pt x="662940" y="266700"/>
                  </a:lnTo>
                  <a:lnTo>
                    <a:pt x="845820" y="2286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5CE1741A-5025-4E34-BCEB-E945ACF4BD42}"/>
                </a:ext>
              </a:extLst>
            </p:cNvPr>
            <p:cNvSpPr/>
            <p:nvPr/>
          </p:nvSpPr>
          <p:spPr>
            <a:xfrm>
              <a:off x="3878580" y="3185160"/>
              <a:ext cx="1965960" cy="419100"/>
            </a:xfrm>
            <a:custGeom>
              <a:avLst/>
              <a:gdLst>
                <a:gd name="connsiteX0" fmla="*/ 0 w 1965960"/>
                <a:gd name="connsiteY0" fmla="*/ 144780 h 419100"/>
                <a:gd name="connsiteX1" fmla="*/ 320040 w 1965960"/>
                <a:gd name="connsiteY1" fmla="*/ 419100 h 419100"/>
                <a:gd name="connsiteX2" fmla="*/ 419100 w 1965960"/>
                <a:gd name="connsiteY2" fmla="*/ 259080 h 419100"/>
                <a:gd name="connsiteX3" fmla="*/ 594360 w 1965960"/>
                <a:gd name="connsiteY3" fmla="*/ 289560 h 419100"/>
                <a:gd name="connsiteX4" fmla="*/ 784860 w 1965960"/>
                <a:gd name="connsiteY4" fmla="*/ 213360 h 419100"/>
                <a:gd name="connsiteX5" fmla="*/ 960120 w 1965960"/>
                <a:gd name="connsiteY5" fmla="*/ 358140 h 419100"/>
                <a:gd name="connsiteX6" fmla="*/ 1203960 w 1965960"/>
                <a:gd name="connsiteY6" fmla="*/ 175260 h 419100"/>
                <a:gd name="connsiteX7" fmla="*/ 1600200 w 1965960"/>
                <a:gd name="connsiteY7" fmla="*/ 213360 h 419100"/>
                <a:gd name="connsiteX8" fmla="*/ 1653540 w 1965960"/>
                <a:gd name="connsiteY8" fmla="*/ 45720 h 419100"/>
                <a:gd name="connsiteX9" fmla="*/ 1965960 w 1965960"/>
                <a:gd name="connsiteY9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65960" h="419100">
                  <a:moveTo>
                    <a:pt x="0" y="144780"/>
                  </a:moveTo>
                  <a:lnTo>
                    <a:pt x="320040" y="419100"/>
                  </a:lnTo>
                  <a:lnTo>
                    <a:pt x="419100" y="259080"/>
                  </a:lnTo>
                  <a:lnTo>
                    <a:pt x="594360" y="289560"/>
                  </a:lnTo>
                  <a:lnTo>
                    <a:pt x="784860" y="213360"/>
                  </a:lnTo>
                  <a:lnTo>
                    <a:pt x="960120" y="358140"/>
                  </a:lnTo>
                  <a:lnTo>
                    <a:pt x="1203960" y="175260"/>
                  </a:lnTo>
                  <a:lnTo>
                    <a:pt x="1600200" y="213360"/>
                  </a:lnTo>
                  <a:lnTo>
                    <a:pt x="1653540" y="45720"/>
                  </a:lnTo>
                  <a:lnTo>
                    <a:pt x="196596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D156F439-00D8-4653-88B2-D4971DAABE7F}"/>
                </a:ext>
              </a:extLst>
            </p:cNvPr>
            <p:cNvSpPr/>
            <p:nvPr/>
          </p:nvSpPr>
          <p:spPr>
            <a:xfrm>
              <a:off x="3886200" y="3611880"/>
              <a:ext cx="304800" cy="342900"/>
            </a:xfrm>
            <a:custGeom>
              <a:avLst/>
              <a:gdLst>
                <a:gd name="connsiteX0" fmla="*/ 0 w 304800"/>
                <a:gd name="connsiteY0" fmla="*/ 342900 h 342900"/>
                <a:gd name="connsiteX1" fmla="*/ 281940 w 304800"/>
                <a:gd name="connsiteY1" fmla="*/ 266700 h 342900"/>
                <a:gd name="connsiteX2" fmla="*/ 160020 w 304800"/>
                <a:gd name="connsiteY2" fmla="*/ 144780 h 342900"/>
                <a:gd name="connsiteX3" fmla="*/ 304800 w 304800"/>
                <a:gd name="connsiteY3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342900">
                  <a:moveTo>
                    <a:pt x="0" y="342900"/>
                  </a:moveTo>
                  <a:lnTo>
                    <a:pt x="281940" y="266700"/>
                  </a:lnTo>
                  <a:lnTo>
                    <a:pt x="160020" y="144780"/>
                  </a:lnTo>
                  <a:lnTo>
                    <a:pt x="30480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2849320B-6300-43B2-80E0-975034915F9A}"/>
                </a:ext>
              </a:extLst>
            </p:cNvPr>
            <p:cNvSpPr/>
            <p:nvPr/>
          </p:nvSpPr>
          <p:spPr>
            <a:xfrm>
              <a:off x="5394960" y="3924300"/>
              <a:ext cx="152400" cy="297180"/>
            </a:xfrm>
            <a:custGeom>
              <a:avLst/>
              <a:gdLst>
                <a:gd name="connsiteX0" fmla="*/ 0 w 152400"/>
                <a:gd name="connsiteY0" fmla="*/ 297180 h 297180"/>
                <a:gd name="connsiteX1" fmla="*/ 0 w 152400"/>
                <a:gd name="connsiteY1" fmla="*/ 106680 h 297180"/>
                <a:gd name="connsiteX2" fmla="*/ 152400 w 152400"/>
                <a:gd name="connsiteY2" fmla="*/ 0 h 29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400" h="297180">
                  <a:moveTo>
                    <a:pt x="0" y="297180"/>
                  </a:moveTo>
                  <a:lnTo>
                    <a:pt x="0" y="106680"/>
                  </a:lnTo>
                  <a:lnTo>
                    <a:pt x="15240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BC93CD3F-F153-4519-A7C8-EEDAA3FA4EBE}"/>
                </a:ext>
              </a:extLst>
            </p:cNvPr>
            <p:cNvSpPr/>
            <p:nvPr/>
          </p:nvSpPr>
          <p:spPr>
            <a:xfrm>
              <a:off x="4023360" y="2659380"/>
              <a:ext cx="548640" cy="777240"/>
            </a:xfrm>
            <a:custGeom>
              <a:avLst/>
              <a:gdLst>
                <a:gd name="connsiteX0" fmla="*/ 0 w 548640"/>
                <a:gd name="connsiteY0" fmla="*/ 0 h 777240"/>
                <a:gd name="connsiteX1" fmla="*/ 198120 w 548640"/>
                <a:gd name="connsiteY1" fmla="*/ 99060 h 777240"/>
                <a:gd name="connsiteX2" fmla="*/ 251460 w 548640"/>
                <a:gd name="connsiteY2" fmla="*/ 289560 h 777240"/>
                <a:gd name="connsiteX3" fmla="*/ 480060 w 548640"/>
                <a:gd name="connsiteY3" fmla="*/ 342900 h 777240"/>
                <a:gd name="connsiteX4" fmla="*/ 548640 w 548640"/>
                <a:gd name="connsiteY4" fmla="*/ 571500 h 777240"/>
                <a:gd name="connsiteX5" fmla="*/ 274320 w 548640"/>
                <a:gd name="connsiteY5" fmla="*/ 777240 h 777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8640" h="777240">
                  <a:moveTo>
                    <a:pt x="0" y="0"/>
                  </a:moveTo>
                  <a:lnTo>
                    <a:pt x="198120" y="99060"/>
                  </a:lnTo>
                  <a:lnTo>
                    <a:pt x="251460" y="289560"/>
                  </a:lnTo>
                  <a:lnTo>
                    <a:pt x="480060" y="342900"/>
                  </a:lnTo>
                  <a:lnTo>
                    <a:pt x="548640" y="571500"/>
                  </a:lnTo>
                  <a:lnTo>
                    <a:pt x="274320" y="77724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F6CF2560-946A-435A-81E9-9B3570ED7AD7}"/>
                </a:ext>
              </a:extLst>
            </p:cNvPr>
            <p:cNvSpPr/>
            <p:nvPr/>
          </p:nvSpPr>
          <p:spPr>
            <a:xfrm>
              <a:off x="5227320" y="2781300"/>
              <a:ext cx="312420" cy="190500"/>
            </a:xfrm>
            <a:custGeom>
              <a:avLst/>
              <a:gdLst>
                <a:gd name="connsiteX0" fmla="*/ 312420 w 312420"/>
                <a:gd name="connsiteY0" fmla="*/ 0 h 190500"/>
                <a:gd name="connsiteX1" fmla="*/ 167640 w 312420"/>
                <a:gd name="connsiteY1" fmla="*/ 190500 h 190500"/>
                <a:gd name="connsiteX2" fmla="*/ 0 w 312420"/>
                <a:gd name="connsiteY2" fmla="*/ 6858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2420" h="190500">
                  <a:moveTo>
                    <a:pt x="312420" y="0"/>
                  </a:moveTo>
                  <a:lnTo>
                    <a:pt x="167640" y="190500"/>
                  </a:lnTo>
                  <a:lnTo>
                    <a:pt x="0" y="6858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7C5A4ADF-6082-4382-BB27-07595E1B0B72}"/>
                </a:ext>
              </a:extLst>
            </p:cNvPr>
            <p:cNvSpPr/>
            <p:nvPr/>
          </p:nvSpPr>
          <p:spPr>
            <a:xfrm>
              <a:off x="5486400" y="3375660"/>
              <a:ext cx="358140" cy="129540"/>
            </a:xfrm>
            <a:custGeom>
              <a:avLst/>
              <a:gdLst>
                <a:gd name="connsiteX0" fmla="*/ 358140 w 358140"/>
                <a:gd name="connsiteY0" fmla="*/ 83820 h 129540"/>
                <a:gd name="connsiteX1" fmla="*/ 236220 w 358140"/>
                <a:gd name="connsiteY1" fmla="*/ 0 h 129540"/>
                <a:gd name="connsiteX2" fmla="*/ 106680 w 358140"/>
                <a:gd name="connsiteY2" fmla="*/ 129540 h 129540"/>
                <a:gd name="connsiteX3" fmla="*/ 0 w 358140"/>
                <a:gd name="connsiteY3" fmla="*/ 152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8140" h="129540">
                  <a:moveTo>
                    <a:pt x="358140" y="83820"/>
                  </a:moveTo>
                  <a:lnTo>
                    <a:pt x="236220" y="0"/>
                  </a:lnTo>
                  <a:lnTo>
                    <a:pt x="106680" y="129540"/>
                  </a:lnTo>
                  <a:lnTo>
                    <a:pt x="0" y="1524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A66CDE39-69E8-4F1C-ABAC-DF56673B7D02}"/>
                </a:ext>
              </a:extLst>
            </p:cNvPr>
            <p:cNvSpPr/>
            <p:nvPr/>
          </p:nvSpPr>
          <p:spPr>
            <a:xfrm>
              <a:off x="4450080" y="3535680"/>
              <a:ext cx="381000" cy="411480"/>
            </a:xfrm>
            <a:custGeom>
              <a:avLst/>
              <a:gdLst>
                <a:gd name="connsiteX0" fmla="*/ 0 w 381000"/>
                <a:gd name="connsiteY0" fmla="*/ 411480 h 411480"/>
                <a:gd name="connsiteX1" fmla="*/ 60960 w 381000"/>
                <a:gd name="connsiteY1" fmla="*/ 205740 h 411480"/>
                <a:gd name="connsiteX2" fmla="*/ 213360 w 381000"/>
                <a:gd name="connsiteY2" fmla="*/ 198120 h 411480"/>
                <a:gd name="connsiteX3" fmla="*/ 213360 w 381000"/>
                <a:gd name="connsiteY3" fmla="*/ 53340 h 411480"/>
                <a:gd name="connsiteX4" fmla="*/ 381000 w 381000"/>
                <a:gd name="connsiteY4" fmla="*/ 0 h 411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" h="411480">
                  <a:moveTo>
                    <a:pt x="0" y="411480"/>
                  </a:moveTo>
                  <a:lnTo>
                    <a:pt x="60960" y="205740"/>
                  </a:lnTo>
                  <a:lnTo>
                    <a:pt x="213360" y="198120"/>
                  </a:lnTo>
                  <a:lnTo>
                    <a:pt x="213360" y="53340"/>
                  </a:lnTo>
                  <a:lnTo>
                    <a:pt x="38100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1B5B9309-C356-4DEC-A0C1-53D756DDCDCC}"/>
              </a:ext>
            </a:extLst>
          </p:cNvPr>
          <p:cNvGrpSpPr/>
          <p:nvPr/>
        </p:nvGrpSpPr>
        <p:grpSpPr>
          <a:xfrm>
            <a:off x="8063882" y="4854530"/>
            <a:ext cx="1427245" cy="1407242"/>
            <a:chOff x="6690360" y="3815516"/>
            <a:chExt cx="2705100" cy="2667188"/>
          </a:xfrm>
        </p:grpSpPr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EC922B89-606D-4632-9010-BECC7831274A}"/>
                </a:ext>
              </a:extLst>
            </p:cNvPr>
            <p:cNvSpPr/>
            <p:nvPr/>
          </p:nvSpPr>
          <p:spPr>
            <a:xfrm>
              <a:off x="6726963" y="3815516"/>
              <a:ext cx="2065020" cy="1638300"/>
            </a:xfrm>
            <a:custGeom>
              <a:avLst/>
              <a:gdLst>
                <a:gd name="connsiteX0" fmla="*/ 0 w 2065020"/>
                <a:gd name="connsiteY0" fmla="*/ 0 h 1638300"/>
                <a:gd name="connsiteX1" fmla="*/ 68580 w 2065020"/>
                <a:gd name="connsiteY1" fmla="*/ 236220 h 1638300"/>
                <a:gd name="connsiteX2" fmla="*/ 327660 w 2065020"/>
                <a:gd name="connsiteY2" fmla="*/ 243840 h 1638300"/>
                <a:gd name="connsiteX3" fmla="*/ 320040 w 2065020"/>
                <a:gd name="connsiteY3" fmla="*/ 457200 h 1638300"/>
                <a:gd name="connsiteX4" fmla="*/ 601980 w 2065020"/>
                <a:gd name="connsiteY4" fmla="*/ 586740 h 1638300"/>
                <a:gd name="connsiteX5" fmla="*/ 571500 w 2065020"/>
                <a:gd name="connsiteY5" fmla="*/ 815340 h 1638300"/>
                <a:gd name="connsiteX6" fmla="*/ 769620 w 2065020"/>
                <a:gd name="connsiteY6" fmla="*/ 838200 h 1638300"/>
                <a:gd name="connsiteX7" fmla="*/ 769620 w 2065020"/>
                <a:gd name="connsiteY7" fmla="*/ 944880 h 1638300"/>
                <a:gd name="connsiteX8" fmla="*/ 693420 w 2065020"/>
                <a:gd name="connsiteY8" fmla="*/ 1234440 h 1638300"/>
                <a:gd name="connsiteX9" fmla="*/ 1112520 w 2065020"/>
                <a:gd name="connsiteY9" fmla="*/ 1196340 h 1638300"/>
                <a:gd name="connsiteX10" fmla="*/ 1158240 w 2065020"/>
                <a:gd name="connsiteY10" fmla="*/ 1417320 h 1638300"/>
                <a:gd name="connsiteX11" fmla="*/ 1653540 w 2065020"/>
                <a:gd name="connsiteY11" fmla="*/ 1409700 h 1638300"/>
                <a:gd name="connsiteX12" fmla="*/ 1744980 w 2065020"/>
                <a:gd name="connsiteY12" fmla="*/ 1638300 h 1638300"/>
                <a:gd name="connsiteX13" fmla="*/ 2065020 w 2065020"/>
                <a:gd name="connsiteY13" fmla="*/ 160020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65020" h="1638300">
                  <a:moveTo>
                    <a:pt x="0" y="0"/>
                  </a:moveTo>
                  <a:lnTo>
                    <a:pt x="68580" y="236220"/>
                  </a:lnTo>
                  <a:lnTo>
                    <a:pt x="327660" y="243840"/>
                  </a:lnTo>
                  <a:lnTo>
                    <a:pt x="320040" y="457200"/>
                  </a:lnTo>
                  <a:lnTo>
                    <a:pt x="601980" y="586740"/>
                  </a:lnTo>
                  <a:lnTo>
                    <a:pt x="571500" y="815340"/>
                  </a:lnTo>
                  <a:lnTo>
                    <a:pt x="769620" y="838200"/>
                  </a:lnTo>
                  <a:lnTo>
                    <a:pt x="769620" y="944880"/>
                  </a:lnTo>
                  <a:lnTo>
                    <a:pt x="693420" y="1234440"/>
                  </a:lnTo>
                  <a:lnTo>
                    <a:pt x="1112520" y="1196340"/>
                  </a:lnTo>
                  <a:lnTo>
                    <a:pt x="1158240" y="1417320"/>
                  </a:lnTo>
                  <a:lnTo>
                    <a:pt x="1653540" y="1409700"/>
                  </a:lnTo>
                  <a:lnTo>
                    <a:pt x="1744980" y="1638300"/>
                  </a:lnTo>
                  <a:lnTo>
                    <a:pt x="2065020" y="16002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EA434C11-1724-4BAF-9CFB-03D2C620BB62}"/>
                </a:ext>
              </a:extLst>
            </p:cNvPr>
            <p:cNvSpPr/>
            <p:nvPr/>
          </p:nvSpPr>
          <p:spPr>
            <a:xfrm rot="6300000">
              <a:off x="7121957" y="4631044"/>
              <a:ext cx="2065020" cy="1638300"/>
            </a:xfrm>
            <a:custGeom>
              <a:avLst/>
              <a:gdLst>
                <a:gd name="connsiteX0" fmla="*/ 0 w 2065020"/>
                <a:gd name="connsiteY0" fmla="*/ 0 h 1638300"/>
                <a:gd name="connsiteX1" fmla="*/ 68580 w 2065020"/>
                <a:gd name="connsiteY1" fmla="*/ 236220 h 1638300"/>
                <a:gd name="connsiteX2" fmla="*/ 327660 w 2065020"/>
                <a:gd name="connsiteY2" fmla="*/ 243840 h 1638300"/>
                <a:gd name="connsiteX3" fmla="*/ 320040 w 2065020"/>
                <a:gd name="connsiteY3" fmla="*/ 457200 h 1638300"/>
                <a:gd name="connsiteX4" fmla="*/ 601980 w 2065020"/>
                <a:gd name="connsiteY4" fmla="*/ 586740 h 1638300"/>
                <a:gd name="connsiteX5" fmla="*/ 571500 w 2065020"/>
                <a:gd name="connsiteY5" fmla="*/ 815340 h 1638300"/>
                <a:gd name="connsiteX6" fmla="*/ 769620 w 2065020"/>
                <a:gd name="connsiteY6" fmla="*/ 838200 h 1638300"/>
                <a:gd name="connsiteX7" fmla="*/ 769620 w 2065020"/>
                <a:gd name="connsiteY7" fmla="*/ 944880 h 1638300"/>
                <a:gd name="connsiteX8" fmla="*/ 693420 w 2065020"/>
                <a:gd name="connsiteY8" fmla="*/ 1234440 h 1638300"/>
                <a:gd name="connsiteX9" fmla="*/ 1112520 w 2065020"/>
                <a:gd name="connsiteY9" fmla="*/ 1196340 h 1638300"/>
                <a:gd name="connsiteX10" fmla="*/ 1158240 w 2065020"/>
                <a:gd name="connsiteY10" fmla="*/ 1417320 h 1638300"/>
                <a:gd name="connsiteX11" fmla="*/ 1653540 w 2065020"/>
                <a:gd name="connsiteY11" fmla="*/ 1409700 h 1638300"/>
                <a:gd name="connsiteX12" fmla="*/ 1744980 w 2065020"/>
                <a:gd name="connsiteY12" fmla="*/ 1638300 h 1638300"/>
                <a:gd name="connsiteX13" fmla="*/ 2065020 w 2065020"/>
                <a:gd name="connsiteY13" fmla="*/ 160020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65020" h="1638300">
                  <a:moveTo>
                    <a:pt x="0" y="0"/>
                  </a:moveTo>
                  <a:lnTo>
                    <a:pt x="68580" y="236220"/>
                  </a:lnTo>
                  <a:lnTo>
                    <a:pt x="327660" y="243840"/>
                  </a:lnTo>
                  <a:lnTo>
                    <a:pt x="320040" y="457200"/>
                  </a:lnTo>
                  <a:lnTo>
                    <a:pt x="601980" y="586740"/>
                  </a:lnTo>
                  <a:lnTo>
                    <a:pt x="571500" y="815340"/>
                  </a:lnTo>
                  <a:lnTo>
                    <a:pt x="769620" y="838200"/>
                  </a:lnTo>
                  <a:lnTo>
                    <a:pt x="769620" y="944880"/>
                  </a:lnTo>
                  <a:lnTo>
                    <a:pt x="693420" y="1234440"/>
                  </a:lnTo>
                  <a:lnTo>
                    <a:pt x="1112520" y="1196340"/>
                  </a:lnTo>
                  <a:lnTo>
                    <a:pt x="1158240" y="1417320"/>
                  </a:lnTo>
                  <a:lnTo>
                    <a:pt x="1653540" y="1409700"/>
                  </a:lnTo>
                  <a:lnTo>
                    <a:pt x="1744980" y="1638300"/>
                  </a:lnTo>
                  <a:lnTo>
                    <a:pt x="2065020" y="16002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692B95EA-DCC9-43DD-A237-2CBCBA5C7F19}"/>
                </a:ext>
              </a:extLst>
            </p:cNvPr>
            <p:cNvSpPr/>
            <p:nvPr/>
          </p:nvSpPr>
          <p:spPr>
            <a:xfrm>
              <a:off x="6797040" y="4480560"/>
              <a:ext cx="495300" cy="228600"/>
            </a:xfrm>
            <a:custGeom>
              <a:avLst/>
              <a:gdLst>
                <a:gd name="connsiteX0" fmla="*/ 0 w 495300"/>
                <a:gd name="connsiteY0" fmla="*/ 91440 h 228600"/>
                <a:gd name="connsiteX1" fmla="*/ 137160 w 495300"/>
                <a:gd name="connsiteY1" fmla="*/ 0 h 228600"/>
                <a:gd name="connsiteX2" fmla="*/ 297180 w 495300"/>
                <a:gd name="connsiteY2" fmla="*/ 228600 h 228600"/>
                <a:gd name="connsiteX3" fmla="*/ 495300 w 495300"/>
                <a:gd name="connsiteY3" fmla="*/ 16002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300" h="228600">
                  <a:moveTo>
                    <a:pt x="0" y="91440"/>
                  </a:moveTo>
                  <a:lnTo>
                    <a:pt x="137160" y="0"/>
                  </a:lnTo>
                  <a:lnTo>
                    <a:pt x="297180" y="228600"/>
                  </a:lnTo>
                  <a:lnTo>
                    <a:pt x="495300" y="16002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BE2BC226-B7C1-42B4-B438-6B4085A40B51}"/>
                </a:ext>
              </a:extLst>
            </p:cNvPr>
            <p:cNvSpPr/>
            <p:nvPr/>
          </p:nvSpPr>
          <p:spPr>
            <a:xfrm>
              <a:off x="8900160" y="4831080"/>
              <a:ext cx="495300" cy="228600"/>
            </a:xfrm>
            <a:custGeom>
              <a:avLst/>
              <a:gdLst>
                <a:gd name="connsiteX0" fmla="*/ 0 w 495300"/>
                <a:gd name="connsiteY0" fmla="*/ 91440 h 228600"/>
                <a:gd name="connsiteX1" fmla="*/ 137160 w 495300"/>
                <a:gd name="connsiteY1" fmla="*/ 0 h 228600"/>
                <a:gd name="connsiteX2" fmla="*/ 297180 w 495300"/>
                <a:gd name="connsiteY2" fmla="*/ 228600 h 228600"/>
                <a:gd name="connsiteX3" fmla="*/ 495300 w 495300"/>
                <a:gd name="connsiteY3" fmla="*/ 16002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300" h="228600">
                  <a:moveTo>
                    <a:pt x="0" y="91440"/>
                  </a:moveTo>
                  <a:lnTo>
                    <a:pt x="137160" y="0"/>
                  </a:lnTo>
                  <a:lnTo>
                    <a:pt x="297180" y="228600"/>
                  </a:lnTo>
                  <a:lnTo>
                    <a:pt x="495300" y="16002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987F38EF-01A9-460A-9193-3C5B9A44CD85}"/>
                </a:ext>
              </a:extLst>
            </p:cNvPr>
            <p:cNvSpPr/>
            <p:nvPr/>
          </p:nvSpPr>
          <p:spPr>
            <a:xfrm>
              <a:off x="6690360" y="5760720"/>
              <a:ext cx="495300" cy="228600"/>
            </a:xfrm>
            <a:custGeom>
              <a:avLst/>
              <a:gdLst>
                <a:gd name="connsiteX0" fmla="*/ 0 w 495300"/>
                <a:gd name="connsiteY0" fmla="*/ 91440 h 228600"/>
                <a:gd name="connsiteX1" fmla="*/ 137160 w 495300"/>
                <a:gd name="connsiteY1" fmla="*/ 0 h 228600"/>
                <a:gd name="connsiteX2" fmla="*/ 297180 w 495300"/>
                <a:gd name="connsiteY2" fmla="*/ 228600 h 228600"/>
                <a:gd name="connsiteX3" fmla="*/ 495300 w 495300"/>
                <a:gd name="connsiteY3" fmla="*/ 16002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300" h="228600">
                  <a:moveTo>
                    <a:pt x="0" y="91440"/>
                  </a:moveTo>
                  <a:lnTo>
                    <a:pt x="137160" y="0"/>
                  </a:lnTo>
                  <a:lnTo>
                    <a:pt x="297180" y="228600"/>
                  </a:lnTo>
                  <a:lnTo>
                    <a:pt x="495300" y="16002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AE159AE8-CD63-49B4-A3D0-660B362E1DE6}"/>
                </a:ext>
              </a:extLst>
            </p:cNvPr>
            <p:cNvSpPr/>
            <p:nvPr/>
          </p:nvSpPr>
          <p:spPr>
            <a:xfrm>
              <a:off x="7429500" y="5814060"/>
              <a:ext cx="617220" cy="541020"/>
            </a:xfrm>
            <a:custGeom>
              <a:avLst/>
              <a:gdLst>
                <a:gd name="connsiteX0" fmla="*/ 175260 w 617220"/>
                <a:gd name="connsiteY0" fmla="*/ 541020 h 541020"/>
                <a:gd name="connsiteX1" fmla="*/ 175260 w 617220"/>
                <a:gd name="connsiteY1" fmla="*/ 541020 h 541020"/>
                <a:gd name="connsiteX2" fmla="*/ 274320 w 617220"/>
                <a:gd name="connsiteY2" fmla="*/ 358140 h 541020"/>
                <a:gd name="connsiteX3" fmla="*/ 137160 w 617220"/>
                <a:gd name="connsiteY3" fmla="*/ 266700 h 541020"/>
                <a:gd name="connsiteX4" fmla="*/ 114300 w 617220"/>
                <a:gd name="connsiteY4" fmla="*/ 137160 h 541020"/>
                <a:gd name="connsiteX5" fmla="*/ 0 w 617220"/>
                <a:gd name="connsiteY5" fmla="*/ 83820 h 541020"/>
                <a:gd name="connsiteX6" fmla="*/ 152400 w 617220"/>
                <a:gd name="connsiteY6" fmla="*/ 0 h 541020"/>
                <a:gd name="connsiteX7" fmla="*/ 289560 w 617220"/>
                <a:gd name="connsiteY7" fmla="*/ 152400 h 541020"/>
                <a:gd name="connsiteX8" fmla="*/ 487680 w 617220"/>
                <a:gd name="connsiteY8" fmla="*/ 60960 h 541020"/>
                <a:gd name="connsiteX9" fmla="*/ 617220 w 617220"/>
                <a:gd name="connsiteY9" fmla="*/ 152400 h 541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7220" h="541020">
                  <a:moveTo>
                    <a:pt x="175260" y="541020"/>
                  </a:moveTo>
                  <a:lnTo>
                    <a:pt x="175260" y="541020"/>
                  </a:lnTo>
                  <a:lnTo>
                    <a:pt x="274320" y="358140"/>
                  </a:lnTo>
                  <a:lnTo>
                    <a:pt x="137160" y="266700"/>
                  </a:lnTo>
                  <a:lnTo>
                    <a:pt x="114300" y="137160"/>
                  </a:lnTo>
                  <a:lnTo>
                    <a:pt x="0" y="83820"/>
                  </a:lnTo>
                  <a:lnTo>
                    <a:pt x="152400" y="0"/>
                  </a:lnTo>
                  <a:lnTo>
                    <a:pt x="289560" y="152400"/>
                  </a:lnTo>
                  <a:lnTo>
                    <a:pt x="487680" y="60960"/>
                  </a:lnTo>
                  <a:lnTo>
                    <a:pt x="617220" y="1524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13251880-3247-4B41-879D-91AEEE92F563}"/>
                </a:ext>
              </a:extLst>
            </p:cNvPr>
            <p:cNvSpPr/>
            <p:nvPr/>
          </p:nvSpPr>
          <p:spPr>
            <a:xfrm>
              <a:off x="7330440" y="3909060"/>
              <a:ext cx="571500" cy="502920"/>
            </a:xfrm>
            <a:custGeom>
              <a:avLst/>
              <a:gdLst>
                <a:gd name="connsiteX0" fmla="*/ 53340 w 571500"/>
                <a:gd name="connsiteY0" fmla="*/ 0 h 502920"/>
                <a:gd name="connsiteX1" fmla="*/ 53340 w 571500"/>
                <a:gd name="connsiteY1" fmla="*/ 0 h 502920"/>
                <a:gd name="connsiteX2" fmla="*/ 76200 w 571500"/>
                <a:gd name="connsiteY2" fmla="*/ 228600 h 502920"/>
                <a:gd name="connsiteX3" fmla="*/ 0 w 571500"/>
                <a:gd name="connsiteY3" fmla="*/ 281940 h 502920"/>
                <a:gd name="connsiteX4" fmla="*/ 76200 w 571500"/>
                <a:gd name="connsiteY4" fmla="*/ 426720 h 502920"/>
                <a:gd name="connsiteX5" fmla="*/ 0 w 571500"/>
                <a:gd name="connsiteY5" fmla="*/ 487680 h 502920"/>
                <a:gd name="connsiteX6" fmla="*/ 160020 w 571500"/>
                <a:gd name="connsiteY6" fmla="*/ 502920 h 502920"/>
                <a:gd name="connsiteX7" fmla="*/ 320040 w 571500"/>
                <a:gd name="connsiteY7" fmla="*/ 365760 h 502920"/>
                <a:gd name="connsiteX8" fmla="*/ 571500 w 571500"/>
                <a:gd name="connsiteY8" fmla="*/ 434340 h 502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500" h="502920">
                  <a:moveTo>
                    <a:pt x="53340" y="0"/>
                  </a:moveTo>
                  <a:lnTo>
                    <a:pt x="53340" y="0"/>
                  </a:lnTo>
                  <a:lnTo>
                    <a:pt x="76200" y="228600"/>
                  </a:lnTo>
                  <a:lnTo>
                    <a:pt x="0" y="281940"/>
                  </a:lnTo>
                  <a:lnTo>
                    <a:pt x="76200" y="426720"/>
                  </a:lnTo>
                  <a:lnTo>
                    <a:pt x="0" y="487680"/>
                  </a:lnTo>
                  <a:lnTo>
                    <a:pt x="160020" y="502920"/>
                  </a:lnTo>
                  <a:lnTo>
                    <a:pt x="320040" y="365760"/>
                  </a:lnTo>
                  <a:lnTo>
                    <a:pt x="571500" y="43434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57EA38FB-ACBA-496A-B36D-0577698FFEEF}"/>
                </a:ext>
              </a:extLst>
            </p:cNvPr>
            <p:cNvSpPr/>
            <p:nvPr/>
          </p:nvSpPr>
          <p:spPr>
            <a:xfrm>
              <a:off x="8343900" y="4343400"/>
              <a:ext cx="502920" cy="510540"/>
            </a:xfrm>
            <a:custGeom>
              <a:avLst/>
              <a:gdLst>
                <a:gd name="connsiteX0" fmla="*/ 0 w 502920"/>
                <a:gd name="connsiteY0" fmla="*/ 228600 h 510540"/>
                <a:gd name="connsiteX1" fmla="*/ 144780 w 502920"/>
                <a:gd name="connsiteY1" fmla="*/ 373380 h 510540"/>
                <a:gd name="connsiteX2" fmla="*/ 60960 w 502920"/>
                <a:gd name="connsiteY2" fmla="*/ 502920 h 510540"/>
                <a:gd name="connsiteX3" fmla="*/ 335280 w 502920"/>
                <a:gd name="connsiteY3" fmla="*/ 510540 h 510540"/>
                <a:gd name="connsiteX4" fmla="*/ 388620 w 502920"/>
                <a:gd name="connsiteY4" fmla="*/ 358140 h 510540"/>
                <a:gd name="connsiteX5" fmla="*/ 502920 w 502920"/>
                <a:gd name="connsiteY5" fmla="*/ 289560 h 510540"/>
                <a:gd name="connsiteX6" fmla="*/ 480060 w 502920"/>
                <a:gd name="connsiteY6" fmla="*/ 0 h 510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2920" h="510540">
                  <a:moveTo>
                    <a:pt x="0" y="228600"/>
                  </a:moveTo>
                  <a:lnTo>
                    <a:pt x="144780" y="373380"/>
                  </a:lnTo>
                  <a:lnTo>
                    <a:pt x="60960" y="502920"/>
                  </a:lnTo>
                  <a:lnTo>
                    <a:pt x="335280" y="510540"/>
                  </a:lnTo>
                  <a:lnTo>
                    <a:pt x="388620" y="358140"/>
                  </a:lnTo>
                  <a:lnTo>
                    <a:pt x="502920" y="289560"/>
                  </a:lnTo>
                  <a:lnTo>
                    <a:pt x="48006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E80A29F-1CE9-4C18-93D1-325986BAB315}"/>
                </a:ext>
              </a:extLst>
            </p:cNvPr>
            <p:cNvSpPr/>
            <p:nvPr/>
          </p:nvSpPr>
          <p:spPr>
            <a:xfrm>
              <a:off x="6964680" y="4556760"/>
              <a:ext cx="944880" cy="685800"/>
            </a:xfrm>
            <a:custGeom>
              <a:avLst/>
              <a:gdLst>
                <a:gd name="connsiteX0" fmla="*/ 0 w 944880"/>
                <a:gd name="connsiteY0" fmla="*/ 685800 h 685800"/>
                <a:gd name="connsiteX1" fmla="*/ 114300 w 944880"/>
                <a:gd name="connsiteY1" fmla="*/ 563880 h 685800"/>
                <a:gd name="connsiteX2" fmla="*/ 297180 w 944880"/>
                <a:gd name="connsiteY2" fmla="*/ 678180 h 685800"/>
                <a:gd name="connsiteX3" fmla="*/ 457200 w 944880"/>
                <a:gd name="connsiteY3" fmla="*/ 495300 h 685800"/>
                <a:gd name="connsiteX4" fmla="*/ 739140 w 944880"/>
                <a:gd name="connsiteY4" fmla="*/ 350520 h 685800"/>
                <a:gd name="connsiteX5" fmla="*/ 723900 w 944880"/>
                <a:gd name="connsiteY5" fmla="*/ 251460 h 685800"/>
                <a:gd name="connsiteX6" fmla="*/ 868680 w 944880"/>
                <a:gd name="connsiteY6" fmla="*/ 160020 h 685800"/>
                <a:gd name="connsiteX7" fmla="*/ 944880 w 944880"/>
                <a:gd name="connsiteY7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44880" h="685800">
                  <a:moveTo>
                    <a:pt x="0" y="685800"/>
                  </a:moveTo>
                  <a:lnTo>
                    <a:pt x="114300" y="563880"/>
                  </a:lnTo>
                  <a:lnTo>
                    <a:pt x="297180" y="678180"/>
                  </a:lnTo>
                  <a:lnTo>
                    <a:pt x="457200" y="495300"/>
                  </a:lnTo>
                  <a:lnTo>
                    <a:pt x="739140" y="350520"/>
                  </a:lnTo>
                  <a:lnTo>
                    <a:pt x="723900" y="251460"/>
                  </a:lnTo>
                  <a:lnTo>
                    <a:pt x="868680" y="160020"/>
                  </a:lnTo>
                  <a:lnTo>
                    <a:pt x="94488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5AE80DB9-813F-44EF-B9A8-6D5E6943E17C}"/>
                </a:ext>
              </a:extLst>
            </p:cNvPr>
            <p:cNvSpPr/>
            <p:nvPr/>
          </p:nvSpPr>
          <p:spPr>
            <a:xfrm>
              <a:off x="7772400" y="5433060"/>
              <a:ext cx="541020" cy="304800"/>
            </a:xfrm>
            <a:custGeom>
              <a:avLst/>
              <a:gdLst>
                <a:gd name="connsiteX0" fmla="*/ 541020 w 541020"/>
                <a:gd name="connsiteY0" fmla="*/ 304800 h 304800"/>
                <a:gd name="connsiteX1" fmla="*/ 198120 w 541020"/>
                <a:gd name="connsiteY1" fmla="*/ 228600 h 304800"/>
                <a:gd name="connsiteX2" fmla="*/ 220980 w 541020"/>
                <a:gd name="connsiteY2" fmla="*/ 15240 h 304800"/>
                <a:gd name="connsiteX3" fmla="*/ 0 w 541020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1020" h="304800">
                  <a:moveTo>
                    <a:pt x="541020" y="304800"/>
                  </a:moveTo>
                  <a:lnTo>
                    <a:pt x="198120" y="228600"/>
                  </a:lnTo>
                  <a:lnTo>
                    <a:pt x="220980" y="1524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A119E9D1-7AD7-4B7F-83A1-7B701F37B276}"/>
              </a:ext>
            </a:extLst>
          </p:cNvPr>
          <p:cNvGrpSpPr/>
          <p:nvPr/>
        </p:nvGrpSpPr>
        <p:grpSpPr>
          <a:xfrm>
            <a:off x="4211581" y="4836565"/>
            <a:ext cx="1524201" cy="1524201"/>
            <a:chOff x="2941638" y="1797050"/>
            <a:chExt cx="1098550" cy="1098550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F81CC1C4-63F2-4521-A405-222B9684E149}"/>
                </a:ext>
              </a:extLst>
            </p:cNvPr>
            <p:cNvGrpSpPr/>
            <p:nvPr/>
          </p:nvGrpSpPr>
          <p:grpSpPr>
            <a:xfrm>
              <a:off x="3308350" y="1797050"/>
              <a:ext cx="365125" cy="1098550"/>
              <a:chOff x="3308350" y="1797050"/>
              <a:chExt cx="365125" cy="1098550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942B618A-1DEC-4E3F-A09F-340B0CD335AF}"/>
                  </a:ext>
                </a:extLst>
              </p:cNvPr>
              <p:cNvSpPr/>
              <p:nvPr/>
            </p:nvSpPr>
            <p:spPr>
              <a:xfrm>
                <a:off x="3381375" y="1797050"/>
                <a:ext cx="292100" cy="549275"/>
              </a:xfrm>
              <a:custGeom>
                <a:avLst/>
                <a:gdLst>
                  <a:gd name="connsiteX0" fmla="*/ 34925 w 292100"/>
                  <a:gd name="connsiteY0" fmla="*/ 0 h 549275"/>
                  <a:gd name="connsiteX1" fmla="*/ 0 w 292100"/>
                  <a:gd name="connsiteY1" fmla="*/ 66675 h 549275"/>
                  <a:gd name="connsiteX2" fmla="*/ 79375 w 292100"/>
                  <a:gd name="connsiteY2" fmla="*/ 130175 h 549275"/>
                  <a:gd name="connsiteX3" fmla="*/ 53975 w 292100"/>
                  <a:gd name="connsiteY3" fmla="*/ 225425 h 549275"/>
                  <a:gd name="connsiteX4" fmla="*/ 101600 w 292100"/>
                  <a:gd name="connsiteY4" fmla="*/ 301625 h 549275"/>
                  <a:gd name="connsiteX5" fmla="*/ 57150 w 292100"/>
                  <a:gd name="connsiteY5" fmla="*/ 403225 h 549275"/>
                  <a:gd name="connsiteX6" fmla="*/ 111125 w 292100"/>
                  <a:gd name="connsiteY6" fmla="*/ 549275 h 549275"/>
                  <a:gd name="connsiteX7" fmla="*/ 155575 w 292100"/>
                  <a:gd name="connsiteY7" fmla="*/ 457200 h 549275"/>
                  <a:gd name="connsiteX8" fmla="*/ 219075 w 292100"/>
                  <a:gd name="connsiteY8" fmla="*/ 447675 h 549275"/>
                  <a:gd name="connsiteX9" fmla="*/ 203200 w 292100"/>
                  <a:gd name="connsiteY9" fmla="*/ 371475 h 549275"/>
                  <a:gd name="connsiteX10" fmla="*/ 292100 w 292100"/>
                  <a:gd name="connsiteY10" fmla="*/ 320675 h 549275"/>
                  <a:gd name="connsiteX11" fmla="*/ 228600 w 292100"/>
                  <a:gd name="connsiteY11" fmla="*/ 247650 h 549275"/>
                  <a:gd name="connsiteX12" fmla="*/ 282575 w 292100"/>
                  <a:gd name="connsiteY12" fmla="*/ 215900 h 549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2100" h="549275">
                    <a:moveTo>
                      <a:pt x="34925" y="0"/>
                    </a:moveTo>
                    <a:lnTo>
                      <a:pt x="0" y="66675"/>
                    </a:lnTo>
                    <a:lnTo>
                      <a:pt x="79375" y="130175"/>
                    </a:lnTo>
                    <a:lnTo>
                      <a:pt x="53975" y="225425"/>
                    </a:lnTo>
                    <a:lnTo>
                      <a:pt x="101600" y="301625"/>
                    </a:lnTo>
                    <a:lnTo>
                      <a:pt x="57150" y="403225"/>
                    </a:lnTo>
                    <a:lnTo>
                      <a:pt x="111125" y="549275"/>
                    </a:lnTo>
                    <a:lnTo>
                      <a:pt x="155575" y="457200"/>
                    </a:lnTo>
                    <a:lnTo>
                      <a:pt x="219075" y="447675"/>
                    </a:lnTo>
                    <a:lnTo>
                      <a:pt x="203200" y="371475"/>
                    </a:lnTo>
                    <a:lnTo>
                      <a:pt x="292100" y="320675"/>
                    </a:lnTo>
                    <a:lnTo>
                      <a:pt x="228600" y="247650"/>
                    </a:lnTo>
                    <a:lnTo>
                      <a:pt x="282575" y="21590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E6347C5E-3D3C-45BA-88A4-2D6759FEDD5B}"/>
                  </a:ext>
                </a:extLst>
              </p:cNvPr>
              <p:cNvSpPr/>
              <p:nvPr/>
            </p:nvSpPr>
            <p:spPr>
              <a:xfrm rot="10800000">
                <a:off x="3308350" y="2346325"/>
                <a:ext cx="292100" cy="549275"/>
              </a:xfrm>
              <a:custGeom>
                <a:avLst/>
                <a:gdLst>
                  <a:gd name="connsiteX0" fmla="*/ 34925 w 292100"/>
                  <a:gd name="connsiteY0" fmla="*/ 0 h 549275"/>
                  <a:gd name="connsiteX1" fmla="*/ 0 w 292100"/>
                  <a:gd name="connsiteY1" fmla="*/ 66675 h 549275"/>
                  <a:gd name="connsiteX2" fmla="*/ 79375 w 292100"/>
                  <a:gd name="connsiteY2" fmla="*/ 130175 h 549275"/>
                  <a:gd name="connsiteX3" fmla="*/ 53975 w 292100"/>
                  <a:gd name="connsiteY3" fmla="*/ 225425 h 549275"/>
                  <a:gd name="connsiteX4" fmla="*/ 101600 w 292100"/>
                  <a:gd name="connsiteY4" fmla="*/ 301625 h 549275"/>
                  <a:gd name="connsiteX5" fmla="*/ 57150 w 292100"/>
                  <a:gd name="connsiteY5" fmla="*/ 403225 h 549275"/>
                  <a:gd name="connsiteX6" fmla="*/ 111125 w 292100"/>
                  <a:gd name="connsiteY6" fmla="*/ 549275 h 549275"/>
                  <a:gd name="connsiteX7" fmla="*/ 155575 w 292100"/>
                  <a:gd name="connsiteY7" fmla="*/ 457200 h 549275"/>
                  <a:gd name="connsiteX8" fmla="*/ 219075 w 292100"/>
                  <a:gd name="connsiteY8" fmla="*/ 447675 h 549275"/>
                  <a:gd name="connsiteX9" fmla="*/ 203200 w 292100"/>
                  <a:gd name="connsiteY9" fmla="*/ 371475 h 549275"/>
                  <a:gd name="connsiteX10" fmla="*/ 292100 w 292100"/>
                  <a:gd name="connsiteY10" fmla="*/ 320675 h 549275"/>
                  <a:gd name="connsiteX11" fmla="*/ 228600 w 292100"/>
                  <a:gd name="connsiteY11" fmla="*/ 247650 h 549275"/>
                  <a:gd name="connsiteX12" fmla="*/ 282575 w 292100"/>
                  <a:gd name="connsiteY12" fmla="*/ 215900 h 549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2100" h="549275">
                    <a:moveTo>
                      <a:pt x="34925" y="0"/>
                    </a:moveTo>
                    <a:lnTo>
                      <a:pt x="0" y="66675"/>
                    </a:lnTo>
                    <a:lnTo>
                      <a:pt x="79375" y="130175"/>
                    </a:lnTo>
                    <a:lnTo>
                      <a:pt x="53975" y="225425"/>
                    </a:lnTo>
                    <a:lnTo>
                      <a:pt x="101600" y="301625"/>
                    </a:lnTo>
                    <a:lnTo>
                      <a:pt x="57150" y="403225"/>
                    </a:lnTo>
                    <a:lnTo>
                      <a:pt x="111125" y="549275"/>
                    </a:lnTo>
                    <a:lnTo>
                      <a:pt x="155575" y="457200"/>
                    </a:lnTo>
                    <a:lnTo>
                      <a:pt x="219075" y="447675"/>
                    </a:lnTo>
                    <a:lnTo>
                      <a:pt x="203200" y="371475"/>
                    </a:lnTo>
                    <a:lnTo>
                      <a:pt x="292100" y="320675"/>
                    </a:lnTo>
                    <a:lnTo>
                      <a:pt x="228600" y="247650"/>
                    </a:lnTo>
                    <a:lnTo>
                      <a:pt x="282575" y="21590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AA0FC050-07CE-45ED-8DE8-E20E69AFF893}"/>
                </a:ext>
              </a:extLst>
            </p:cNvPr>
            <p:cNvGrpSpPr/>
            <p:nvPr/>
          </p:nvGrpSpPr>
          <p:grpSpPr>
            <a:xfrm rot="6300000">
              <a:off x="3308350" y="1797050"/>
              <a:ext cx="365125" cy="1098550"/>
              <a:chOff x="3308350" y="1797050"/>
              <a:chExt cx="365125" cy="1098550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6710551E-483D-4BE4-B915-D979B5F0EB43}"/>
                  </a:ext>
                </a:extLst>
              </p:cNvPr>
              <p:cNvSpPr/>
              <p:nvPr/>
            </p:nvSpPr>
            <p:spPr>
              <a:xfrm>
                <a:off x="3381375" y="1797050"/>
                <a:ext cx="292100" cy="549275"/>
              </a:xfrm>
              <a:custGeom>
                <a:avLst/>
                <a:gdLst>
                  <a:gd name="connsiteX0" fmla="*/ 34925 w 292100"/>
                  <a:gd name="connsiteY0" fmla="*/ 0 h 549275"/>
                  <a:gd name="connsiteX1" fmla="*/ 0 w 292100"/>
                  <a:gd name="connsiteY1" fmla="*/ 66675 h 549275"/>
                  <a:gd name="connsiteX2" fmla="*/ 79375 w 292100"/>
                  <a:gd name="connsiteY2" fmla="*/ 130175 h 549275"/>
                  <a:gd name="connsiteX3" fmla="*/ 53975 w 292100"/>
                  <a:gd name="connsiteY3" fmla="*/ 225425 h 549275"/>
                  <a:gd name="connsiteX4" fmla="*/ 101600 w 292100"/>
                  <a:gd name="connsiteY4" fmla="*/ 301625 h 549275"/>
                  <a:gd name="connsiteX5" fmla="*/ 57150 w 292100"/>
                  <a:gd name="connsiteY5" fmla="*/ 403225 h 549275"/>
                  <a:gd name="connsiteX6" fmla="*/ 111125 w 292100"/>
                  <a:gd name="connsiteY6" fmla="*/ 549275 h 549275"/>
                  <a:gd name="connsiteX7" fmla="*/ 155575 w 292100"/>
                  <a:gd name="connsiteY7" fmla="*/ 457200 h 549275"/>
                  <a:gd name="connsiteX8" fmla="*/ 219075 w 292100"/>
                  <a:gd name="connsiteY8" fmla="*/ 447675 h 549275"/>
                  <a:gd name="connsiteX9" fmla="*/ 203200 w 292100"/>
                  <a:gd name="connsiteY9" fmla="*/ 371475 h 549275"/>
                  <a:gd name="connsiteX10" fmla="*/ 292100 w 292100"/>
                  <a:gd name="connsiteY10" fmla="*/ 320675 h 549275"/>
                  <a:gd name="connsiteX11" fmla="*/ 228600 w 292100"/>
                  <a:gd name="connsiteY11" fmla="*/ 247650 h 549275"/>
                  <a:gd name="connsiteX12" fmla="*/ 282575 w 292100"/>
                  <a:gd name="connsiteY12" fmla="*/ 215900 h 549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2100" h="549275">
                    <a:moveTo>
                      <a:pt x="34925" y="0"/>
                    </a:moveTo>
                    <a:lnTo>
                      <a:pt x="0" y="66675"/>
                    </a:lnTo>
                    <a:lnTo>
                      <a:pt x="79375" y="130175"/>
                    </a:lnTo>
                    <a:lnTo>
                      <a:pt x="53975" y="225425"/>
                    </a:lnTo>
                    <a:lnTo>
                      <a:pt x="101600" y="301625"/>
                    </a:lnTo>
                    <a:lnTo>
                      <a:pt x="57150" y="403225"/>
                    </a:lnTo>
                    <a:lnTo>
                      <a:pt x="111125" y="549275"/>
                    </a:lnTo>
                    <a:lnTo>
                      <a:pt x="155575" y="457200"/>
                    </a:lnTo>
                    <a:lnTo>
                      <a:pt x="219075" y="447675"/>
                    </a:lnTo>
                    <a:lnTo>
                      <a:pt x="203200" y="371475"/>
                    </a:lnTo>
                    <a:lnTo>
                      <a:pt x="292100" y="320675"/>
                    </a:lnTo>
                    <a:lnTo>
                      <a:pt x="228600" y="247650"/>
                    </a:lnTo>
                    <a:lnTo>
                      <a:pt x="282575" y="21590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166DDEC4-C7CE-4646-B286-00FB149AFBAF}"/>
                  </a:ext>
                </a:extLst>
              </p:cNvPr>
              <p:cNvSpPr/>
              <p:nvPr/>
            </p:nvSpPr>
            <p:spPr>
              <a:xfrm rot="10800000">
                <a:off x="3308350" y="2346325"/>
                <a:ext cx="292100" cy="549275"/>
              </a:xfrm>
              <a:custGeom>
                <a:avLst/>
                <a:gdLst>
                  <a:gd name="connsiteX0" fmla="*/ 34925 w 292100"/>
                  <a:gd name="connsiteY0" fmla="*/ 0 h 549275"/>
                  <a:gd name="connsiteX1" fmla="*/ 0 w 292100"/>
                  <a:gd name="connsiteY1" fmla="*/ 66675 h 549275"/>
                  <a:gd name="connsiteX2" fmla="*/ 79375 w 292100"/>
                  <a:gd name="connsiteY2" fmla="*/ 130175 h 549275"/>
                  <a:gd name="connsiteX3" fmla="*/ 53975 w 292100"/>
                  <a:gd name="connsiteY3" fmla="*/ 225425 h 549275"/>
                  <a:gd name="connsiteX4" fmla="*/ 101600 w 292100"/>
                  <a:gd name="connsiteY4" fmla="*/ 301625 h 549275"/>
                  <a:gd name="connsiteX5" fmla="*/ 57150 w 292100"/>
                  <a:gd name="connsiteY5" fmla="*/ 403225 h 549275"/>
                  <a:gd name="connsiteX6" fmla="*/ 111125 w 292100"/>
                  <a:gd name="connsiteY6" fmla="*/ 549275 h 549275"/>
                  <a:gd name="connsiteX7" fmla="*/ 155575 w 292100"/>
                  <a:gd name="connsiteY7" fmla="*/ 457200 h 549275"/>
                  <a:gd name="connsiteX8" fmla="*/ 219075 w 292100"/>
                  <a:gd name="connsiteY8" fmla="*/ 447675 h 549275"/>
                  <a:gd name="connsiteX9" fmla="*/ 203200 w 292100"/>
                  <a:gd name="connsiteY9" fmla="*/ 371475 h 549275"/>
                  <a:gd name="connsiteX10" fmla="*/ 292100 w 292100"/>
                  <a:gd name="connsiteY10" fmla="*/ 320675 h 549275"/>
                  <a:gd name="connsiteX11" fmla="*/ 228600 w 292100"/>
                  <a:gd name="connsiteY11" fmla="*/ 247650 h 549275"/>
                  <a:gd name="connsiteX12" fmla="*/ 282575 w 292100"/>
                  <a:gd name="connsiteY12" fmla="*/ 215900 h 549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2100" h="549275">
                    <a:moveTo>
                      <a:pt x="34925" y="0"/>
                    </a:moveTo>
                    <a:lnTo>
                      <a:pt x="0" y="66675"/>
                    </a:lnTo>
                    <a:lnTo>
                      <a:pt x="79375" y="130175"/>
                    </a:lnTo>
                    <a:lnTo>
                      <a:pt x="53975" y="225425"/>
                    </a:lnTo>
                    <a:lnTo>
                      <a:pt x="101600" y="301625"/>
                    </a:lnTo>
                    <a:lnTo>
                      <a:pt x="57150" y="403225"/>
                    </a:lnTo>
                    <a:lnTo>
                      <a:pt x="111125" y="549275"/>
                    </a:lnTo>
                    <a:lnTo>
                      <a:pt x="155575" y="457200"/>
                    </a:lnTo>
                    <a:lnTo>
                      <a:pt x="219075" y="447675"/>
                    </a:lnTo>
                    <a:lnTo>
                      <a:pt x="203200" y="371475"/>
                    </a:lnTo>
                    <a:lnTo>
                      <a:pt x="292100" y="320675"/>
                    </a:lnTo>
                    <a:lnTo>
                      <a:pt x="228600" y="247650"/>
                    </a:lnTo>
                    <a:lnTo>
                      <a:pt x="282575" y="21590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4926499-ADA7-456C-90A2-B8D931AAC876}"/>
                </a:ext>
              </a:extLst>
            </p:cNvPr>
            <p:cNvSpPr/>
            <p:nvPr/>
          </p:nvSpPr>
          <p:spPr>
            <a:xfrm>
              <a:off x="2967038" y="2316956"/>
              <a:ext cx="195262" cy="133350"/>
            </a:xfrm>
            <a:custGeom>
              <a:avLst/>
              <a:gdLst>
                <a:gd name="connsiteX0" fmla="*/ 0 w 195262"/>
                <a:gd name="connsiteY0" fmla="*/ 133350 h 133350"/>
                <a:gd name="connsiteX1" fmla="*/ 54768 w 195262"/>
                <a:gd name="connsiteY1" fmla="*/ 83344 h 133350"/>
                <a:gd name="connsiteX2" fmla="*/ 109537 w 195262"/>
                <a:gd name="connsiteY2" fmla="*/ 90488 h 133350"/>
                <a:gd name="connsiteX3" fmla="*/ 195262 w 195262"/>
                <a:gd name="connsiteY3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133350">
                  <a:moveTo>
                    <a:pt x="0" y="133350"/>
                  </a:moveTo>
                  <a:lnTo>
                    <a:pt x="54768" y="83344"/>
                  </a:lnTo>
                  <a:lnTo>
                    <a:pt x="109537" y="90488"/>
                  </a:lnTo>
                  <a:lnTo>
                    <a:pt x="195262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65A37E55-457B-449E-8EB7-757E29336D29}"/>
                </a:ext>
              </a:extLst>
            </p:cNvPr>
            <p:cNvSpPr/>
            <p:nvPr/>
          </p:nvSpPr>
          <p:spPr>
            <a:xfrm>
              <a:off x="3890963" y="2424113"/>
              <a:ext cx="40481" cy="133350"/>
            </a:xfrm>
            <a:custGeom>
              <a:avLst/>
              <a:gdLst>
                <a:gd name="connsiteX0" fmla="*/ 40481 w 40481"/>
                <a:gd name="connsiteY0" fmla="*/ 133350 h 133350"/>
                <a:gd name="connsiteX1" fmla="*/ 0 w 40481"/>
                <a:gd name="connsiteY1" fmla="*/ 97631 h 133350"/>
                <a:gd name="connsiteX2" fmla="*/ 28575 w 40481"/>
                <a:gd name="connsiteY2" fmla="*/ 69056 h 133350"/>
                <a:gd name="connsiteX3" fmla="*/ 14287 w 40481"/>
                <a:gd name="connsiteY3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481" h="133350">
                  <a:moveTo>
                    <a:pt x="40481" y="133350"/>
                  </a:moveTo>
                  <a:lnTo>
                    <a:pt x="0" y="97631"/>
                  </a:lnTo>
                  <a:lnTo>
                    <a:pt x="28575" y="69056"/>
                  </a:lnTo>
                  <a:lnTo>
                    <a:pt x="1428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D58494D8-16AC-48FF-BEDA-72F1DF2C1E88}"/>
                </a:ext>
              </a:extLst>
            </p:cNvPr>
            <p:cNvSpPr/>
            <p:nvPr/>
          </p:nvSpPr>
          <p:spPr>
            <a:xfrm>
              <a:off x="3464719" y="1854994"/>
              <a:ext cx="195262" cy="73819"/>
            </a:xfrm>
            <a:custGeom>
              <a:avLst/>
              <a:gdLst>
                <a:gd name="connsiteX0" fmla="*/ 195262 w 195262"/>
                <a:gd name="connsiteY0" fmla="*/ 0 h 73819"/>
                <a:gd name="connsiteX1" fmla="*/ 147637 w 195262"/>
                <a:gd name="connsiteY1" fmla="*/ 57150 h 73819"/>
                <a:gd name="connsiteX2" fmla="*/ 100012 w 195262"/>
                <a:gd name="connsiteY2" fmla="*/ 38100 h 73819"/>
                <a:gd name="connsiteX3" fmla="*/ 69056 w 195262"/>
                <a:gd name="connsiteY3" fmla="*/ 66675 h 73819"/>
                <a:gd name="connsiteX4" fmla="*/ 0 w 195262"/>
                <a:gd name="connsiteY4" fmla="*/ 73819 h 73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73819">
                  <a:moveTo>
                    <a:pt x="195262" y="0"/>
                  </a:moveTo>
                  <a:lnTo>
                    <a:pt x="147637" y="57150"/>
                  </a:lnTo>
                  <a:lnTo>
                    <a:pt x="100012" y="38100"/>
                  </a:lnTo>
                  <a:lnTo>
                    <a:pt x="69056" y="66675"/>
                  </a:lnTo>
                  <a:lnTo>
                    <a:pt x="0" y="73819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AE0E2BBE-8CA1-4829-A42B-E890010CD716}"/>
              </a:ext>
            </a:extLst>
          </p:cNvPr>
          <p:cNvGrpSpPr/>
          <p:nvPr/>
        </p:nvGrpSpPr>
        <p:grpSpPr>
          <a:xfrm>
            <a:off x="535472" y="2935775"/>
            <a:ext cx="1363980" cy="1165860"/>
            <a:chOff x="7620000" y="2880360"/>
            <a:chExt cx="1363980" cy="1165860"/>
          </a:xfrm>
        </p:grpSpPr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7A9FF936-D868-4D1E-A40C-C6A16F317FC3}"/>
                </a:ext>
              </a:extLst>
            </p:cNvPr>
            <p:cNvSpPr/>
            <p:nvPr/>
          </p:nvSpPr>
          <p:spPr>
            <a:xfrm>
              <a:off x="7863840" y="3078480"/>
              <a:ext cx="868680" cy="967740"/>
            </a:xfrm>
            <a:custGeom>
              <a:avLst/>
              <a:gdLst>
                <a:gd name="connsiteX0" fmla="*/ 0 w 868680"/>
                <a:gd name="connsiteY0" fmla="*/ 0 h 967740"/>
                <a:gd name="connsiteX1" fmla="*/ 274320 w 868680"/>
                <a:gd name="connsiteY1" fmla="*/ 106680 h 967740"/>
                <a:gd name="connsiteX2" fmla="*/ 266700 w 868680"/>
                <a:gd name="connsiteY2" fmla="*/ 228600 h 967740"/>
                <a:gd name="connsiteX3" fmla="*/ 396240 w 868680"/>
                <a:gd name="connsiteY3" fmla="*/ 259080 h 967740"/>
                <a:gd name="connsiteX4" fmla="*/ 342900 w 868680"/>
                <a:gd name="connsiteY4" fmla="*/ 548640 h 967740"/>
                <a:gd name="connsiteX5" fmla="*/ 533400 w 868680"/>
                <a:gd name="connsiteY5" fmla="*/ 647700 h 967740"/>
                <a:gd name="connsiteX6" fmla="*/ 525780 w 868680"/>
                <a:gd name="connsiteY6" fmla="*/ 822960 h 967740"/>
                <a:gd name="connsiteX7" fmla="*/ 838200 w 868680"/>
                <a:gd name="connsiteY7" fmla="*/ 868680 h 967740"/>
                <a:gd name="connsiteX8" fmla="*/ 868680 w 868680"/>
                <a:gd name="connsiteY8" fmla="*/ 967740 h 96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8680" h="967740">
                  <a:moveTo>
                    <a:pt x="0" y="0"/>
                  </a:moveTo>
                  <a:lnTo>
                    <a:pt x="274320" y="106680"/>
                  </a:lnTo>
                  <a:lnTo>
                    <a:pt x="266700" y="228600"/>
                  </a:lnTo>
                  <a:lnTo>
                    <a:pt x="396240" y="259080"/>
                  </a:lnTo>
                  <a:lnTo>
                    <a:pt x="342900" y="548640"/>
                  </a:lnTo>
                  <a:lnTo>
                    <a:pt x="533400" y="647700"/>
                  </a:lnTo>
                  <a:lnTo>
                    <a:pt x="525780" y="822960"/>
                  </a:lnTo>
                  <a:lnTo>
                    <a:pt x="838200" y="868680"/>
                  </a:lnTo>
                  <a:lnTo>
                    <a:pt x="868680" y="96774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EDA16D10-925C-4B9D-ACC4-C6DA373334F0}"/>
                </a:ext>
              </a:extLst>
            </p:cNvPr>
            <p:cNvSpPr/>
            <p:nvPr/>
          </p:nvSpPr>
          <p:spPr>
            <a:xfrm>
              <a:off x="7658100" y="3413760"/>
              <a:ext cx="1325880" cy="342900"/>
            </a:xfrm>
            <a:custGeom>
              <a:avLst/>
              <a:gdLst>
                <a:gd name="connsiteX0" fmla="*/ 0 w 1325880"/>
                <a:gd name="connsiteY0" fmla="*/ 0 h 342900"/>
                <a:gd name="connsiteX1" fmla="*/ 182880 w 1325880"/>
                <a:gd name="connsiteY1" fmla="*/ 30480 h 342900"/>
                <a:gd name="connsiteX2" fmla="*/ 60960 w 1325880"/>
                <a:gd name="connsiteY2" fmla="*/ 198120 h 342900"/>
                <a:gd name="connsiteX3" fmla="*/ 205740 w 1325880"/>
                <a:gd name="connsiteY3" fmla="*/ 251460 h 342900"/>
                <a:gd name="connsiteX4" fmla="*/ 236220 w 1325880"/>
                <a:gd name="connsiteY4" fmla="*/ 342900 h 342900"/>
                <a:gd name="connsiteX5" fmla="*/ 548640 w 1325880"/>
                <a:gd name="connsiteY5" fmla="*/ 205740 h 342900"/>
                <a:gd name="connsiteX6" fmla="*/ 830580 w 1325880"/>
                <a:gd name="connsiteY6" fmla="*/ 213360 h 342900"/>
                <a:gd name="connsiteX7" fmla="*/ 861060 w 1325880"/>
                <a:gd name="connsiteY7" fmla="*/ 106680 h 342900"/>
                <a:gd name="connsiteX8" fmla="*/ 975360 w 1325880"/>
                <a:gd name="connsiteY8" fmla="*/ 60960 h 342900"/>
                <a:gd name="connsiteX9" fmla="*/ 990600 w 1325880"/>
                <a:gd name="connsiteY9" fmla="*/ 121920 h 342900"/>
                <a:gd name="connsiteX10" fmla="*/ 1112520 w 1325880"/>
                <a:gd name="connsiteY10" fmla="*/ 68580 h 342900"/>
                <a:gd name="connsiteX11" fmla="*/ 1188720 w 1325880"/>
                <a:gd name="connsiteY11" fmla="*/ 121920 h 342900"/>
                <a:gd name="connsiteX12" fmla="*/ 1325880 w 1325880"/>
                <a:gd name="connsiteY12" fmla="*/ 6096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5880" h="342900">
                  <a:moveTo>
                    <a:pt x="0" y="0"/>
                  </a:moveTo>
                  <a:lnTo>
                    <a:pt x="182880" y="30480"/>
                  </a:lnTo>
                  <a:lnTo>
                    <a:pt x="60960" y="198120"/>
                  </a:lnTo>
                  <a:lnTo>
                    <a:pt x="205740" y="251460"/>
                  </a:lnTo>
                  <a:lnTo>
                    <a:pt x="236220" y="342900"/>
                  </a:lnTo>
                  <a:lnTo>
                    <a:pt x="548640" y="205740"/>
                  </a:lnTo>
                  <a:lnTo>
                    <a:pt x="830580" y="213360"/>
                  </a:lnTo>
                  <a:lnTo>
                    <a:pt x="861060" y="106680"/>
                  </a:lnTo>
                  <a:lnTo>
                    <a:pt x="975360" y="60960"/>
                  </a:lnTo>
                  <a:lnTo>
                    <a:pt x="990600" y="121920"/>
                  </a:lnTo>
                  <a:lnTo>
                    <a:pt x="1112520" y="68580"/>
                  </a:lnTo>
                  <a:lnTo>
                    <a:pt x="1188720" y="121920"/>
                  </a:lnTo>
                  <a:lnTo>
                    <a:pt x="1325880" y="6096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1C169225-EAAC-4082-8D79-92BD56FB11BB}"/>
                </a:ext>
              </a:extLst>
            </p:cNvPr>
            <p:cNvSpPr/>
            <p:nvPr/>
          </p:nvSpPr>
          <p:spPr>
            <a:xfrm>
              <a:off x="7620000" y="3749040"/>
              <a:ext cx="502920" cy="274320"/>
            </a:xfrm>
            <a:custGeom>
              <a:avLst/>
              <a:gdLst>
                <a:gd name="connsiteX0" fmla="*/ 0 w 502920"/>
                <a:gd name="connsiteY0" fmla="*/ 175260 h 274320"/>
                <a:gd name="connsiteX1" fmla="*/ 190500 w 502920"/>
                <a:gd name="connsiteY1" fmla="*/ 83820 h 274320"/>
                <a:gd name="connsiteX2" fmla="*/ 243840 w 502920"/>
                <a:gd name="connsiteY2" fmla="*/ 182880 h 274320"/>
                <a:gd name="connsiteX3" fmla="*/ 274320 w 502920"/>
                <a:gd name="connsiteY3" fmla="*/ 0 h 274320"/>
                <a:gd name="connsiteX4" fmla="*/ 426720 w 502920"/>
                <a:gd name="connsiteY4" fmla="*/ 91440 h 274320"/>
                <a:gd name="connsiteX5" fmla="*/ 396240 w 502920"/>
                <a:gd name="connsiteY5" fmla="*/ 205740 h 274320"/>
                <a:gd name="connsiteX6" fmla="*/ 502920 w 502920"/>
                <a:gd name="connsiteY6" fmla="*/ 27432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2920" h="274320">
                  <a:moveTo>
                    <a:pt x="0" y="175260"/>
                  </a:moveTo>
                  <a:lnTo>
                    <a:pt x="190500" y="83820"/>
                  </a:lnTo>
                  <a:lnTo>
                    <a:pt x="243840" y="182880"/>
                  </a:lnTo>
                  <a:lnTo>
                    <a:pt x="274320" y="0"/>
                  </a:lnTo>
                  <a:lnTo>
                    <a:pt x="426720" y="91440"/>
                  </a:lnTo>
                  <a:lnTo>
                    <a:pt x="396240" y="205740"/>
                  </a:lnTo>
                  <a:lnTo>
                    <a:pt x="502920" y="27432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8907E84-51CC-40F2-B137-FFD4A3B3F134}"/>
                </a:ext>
              </a:extLst>
            </p:cNvPr>
            <p:cNvSpPr/>
            <p:nvPr/>
          </p:nvSpPr>
          <p:spPr>
            <a:xfrm>
              <a:off x="8145780" y="2880360"/>
              <a:ext cx="502920" cy="350520"/>
            </a:xfrm>
            <a:custGeom>
              <a:avLst/>
              <a:gdLst>
                <a:gd name="connsiteX0" fmla="*/ 175260 w 502920"/>
                <a:gd name="connsiteY0" fmla="*/ 0 h 350520"/>
                <a:gd name="connsiteX1" fmla="*/ 190500 w 502920"/>
                <a:gd name="connsiteY1" fmla="*/ 99060 h 350520"/>
                <a:gd name="connsiteX2" fmla="*/ 106680 w 502920"/>
                <a:gd name="connsiteY2" fmla="*/ 137160 h 350520"/>
                <a:gd name="connsiteX3" fmla="*/ 160020 w 502920"/>
                <a:gd name="connsiteY3" fmla="*/ 205740 h 350520"/>
                <a:gd name="connsiteX4" fmla="*/ 0 w 502920"/>
                <a:gd name="connsiteY4" fmla="*/ 297180 h 350520"/>
                <a:gd name="connsiteX5" fmla="*/ 236220 w 502920"/>
                <a:gd name="connsiteY5" fmla="*/ 320040 h 350520"/>
                <a:gd name="connsiteX6" fmla="*/ 381000 w 502920"/>
                <a:gd name="connsiteY6" fmla="*/ 236220 h 350520"/>
                <a:gd name="connsiteX7" fmla="*/ 502920 w 502920"/>
                <a:gd name="connsiteY7" fmla="*/ 350520 h 350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2920" h="350520">
                  <a:moveTo>
                    <a:pt x="175260" y="0"/>
                  </a:moveTo>
                  <a:lnTo>
                    <a:pt x="190500" y="99060"/>
                  </a:lnTo>
                  <a:lnTo>
                    <a:pt x="106680" y="137160"/>
                  </a:lnTo>
                  <a:lnTo>
                    <a:pt x="160020" y="205740"/>
                  </a:lnTo>
                  <a:lnTo>
                    <a:pt x="0" y="297180"/>
                  </a:lnTo>
                  <a:lnTo>
                    <a:pt x="236220" y="320040"/>
                  </a:lnTo>
                  <a:lnTo>
                    <a:pt x="381000" y="236220"/>
                  </a:lnTo>
                  <a:lnTo>
                    <a:pt x="502920" y="35052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7CF121B9-0F35-4D35-8EA7-DA6D9ECFE76E}"/>
              </a:ext>
            </a:extLst>
          </p:cNvPr>
          <p:cNvGrpSpPr/>
          <p:nvPr/>
        </p:nvGrpSpPr>
        <p:grpSpPr>
          <a:xfrm>
            <a:off x="2347655" y="3029841"/>
            <a:ext cx="1467616" cy="1126577"/>
            <a:chOff x="1631950" y="2333625"/>
            <a:chExt cx="1216025" cy="933450"/>
          </a:xfrm>
        </p:grpSpPr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AA8E7312-028C-4D7A-BC55-8355FA236344}"/>
                </a:ext>
              </a:extLst>
            </p:cNvPr>
            <p:cNvSpPr/>
            <p:nvPr/>
          </p:nvSpPr>
          <p:spPr>
            <a:xfrm>
              <a:off x="1876425" y="2486025"/>
              <a:ext cx="828675" cy="638175"/>
            </a:xfrm>
            <a:custGeom>
              <a:avLst/>
              <a:gdLst>
                <a:gd name="connsiteX0" fmla="*/ 0 w 828675"/>
                <a:gd name="connsiteY0" fmla="*/ 257175 h 638175"/>
                <a:gd name="connsiteX1" fmla="*/ 133350 w 828675"/>
                <a:gd name="connsiteY1" fmla="*/ 400050 h 638175"/>
                <a:gd name="connsiteX2" fmla="*/ 76200 w 828675"/>
                <a:gd name="connsiteY2" fmla="*/ 552450 h 638175"/>
                <a:gd name="connsiteX3" fmla="*/ 333375 w 828675"/>
                <a:gd name="connsiteY3" fmla="*/ 552450 h 638175"/>
                <a:gd name="connsiteX4" fmla="*/ 447675 w 828675"/>
                <a:gd name="connsiteY4" fmla="*/ 638175 h 638175"/>
                <a:gd name="connsiteX5" fmla="*/ 628650 w 828675"/>
                <a:gd name="connsiteY5" fmla="*/ 476250 h 638175"/>
                <a:gd name="connsiteX6" fmla="*/ 771525 w 828675"/>
                <a:gd name="connsiteY6" fmla="*/ 466725 h 638175"/>
                <a:gd name="connsiteX7" fmla="*/ 828675 w 828675"/>
                <a:gd name="connsiteY7" fmla="*/ 257175 h 638175"/>
                <a:gd name="connsiteX8" fmla="*/ 733425 w 828675"/>
                <a:gd name="connsiteY8" fmla="*/ 219075 h 638175"/>
                <a:gd name="connsiteX9" fmla="*/ 685800 w 828675"/>
                <a:gd name="connsiteY9" fmla="*/ 9525 h 638175"/>
                <a:gd name="connsiteX10" fmla="*/ 409575 w 828675"/>
                <a:gd name="connsiteY10" fmla="*/ 57150 h 638175"/>
                <a:gd name="connsiteX11" fmla="*/ 228600 w 828675"/>
                <a:gd name="connsiteY11" fmla="*/ 0 h 638175"/>
                <a:gd name="connsiteX12" fmla="*/ 171450 w 828675"/>
                <a:gd name="connsiteY12" fmla="*/ 190500 h 638175"/>
                <a:gd name="connsiteX13" fmla="*/ 0 w 828675"/>
                <a:gd name="connsiteY13" fmla="*/ 257175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28675" h="638175">
                  <a:moveTo>
                    <a:pt x="0" y="257175"/>
                  </a:moveTo>
                  <a:lnTo>
                    <a:pt x="133350" y="400050"/>
                  </a:lnTo>
                  <a:lnTo>
                    <a:pt x="76200" y="552450"/>
                  </a:lnTo>
                  <a:lnTo>
                    <a:pt x="333375" y="552450"/>
                  </a:lnTo>
                  <a:lnTo>
                    <a:pt x="447675" y="638175"/>
                  </a:lnTo>
                  <a:lnTo>
                    <a:pt x="628650" y="476250"/>
                  </a:lnTo>
                  <a:lnTo>
                    <a:pt x="771525" y="466725"/>
                  </a:lnTo>
                  <a:lnTo>
                    <a:pt x="828675" y="257175"/>
                  </a:lnTo>
                  <a:lnTo>
                    <a:pt x="733425" y="219075"/>
                  </a:lnTo>
                  <a:lnTo>
                    <a:pt x="685800" y="9525"/>
                  </a:lnTo>
                  <a:lnTo>
                    <a:pt x="409575" y="57150"/>
                  </a:lnTo>
                  <a:lnTo>
                    <a:pt x="228600" y="0"/>
                  </a:lnTo>
                  <a:lnTo>
                    <a:pt x="171450" y="190500"/>
                  </a:lnTo>
                  <a:lnTo>
                    <a:pt x="0" y="257175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FF286A15-E380-40B7-AE76-EE7CEB755A97}"/>
                </a:ext>
              </a:extLst>
            </p:cNvPr>
            <p:cNvSpPr/>
            <p:nvPr/>
          </p:nvSpPr>
          <p:spPr>
            <a:xfrm>
              <a:off x="1863725" y="3041650"/>
              <a:ext cx="85725" cy="225425"/>
            </a:xfrm>
            <a:custGeom>
              <a:avLst/>
              <a:gdLst>
                <a:gd name="connsiteX0" fmla="*/ 85725 w 85725"/>
                <a:gd name="connsiteY0" fmla="*/ 0 h 225425"/>
                <a:gd name="connsiteX1" fmla="*/ 44450 w 85725"/>
                <a:gd name="connsiteY1" fmla="*/ 95250 h 225425"/>
                <a:gd name="connsiteX2" fmla="*/ 85725 w 85725"/>
                <a:gd name="connsiteY2" fmla="*/ 168275 h 225425"/>
                <a:gd name="connsiteX3" fmla="*/ 0 w 85725"/>
                <a:gd name="connsiteY3" fmla="*/ 225425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225425">
                  <a:moveTo>
                    <a:pt x="85725" y="0"/>
                  </a:moveTo>
                  <a:lnTo>
                    <a:pt x="44450" y="95250"/>
                  </a:lnTo>
                  <a:lnTo>
                    <a:pt x="85725" y="168275"/>
                  </a:lnTo>
                  <a:lnTo>
                    <a:pt x="0" y="22542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8533E64-C644-4CFB-974A-C6A0B7B9DDED}"/>
                </a:ext>
              </a:extLst>
            </p:cNvPr>
            <p:cNvSpPr/>
            <p:nvPr/>
          </p:nvSpPr>
          <p:spPr>
            <a:xfrm>
              <a:off x="2565400" y="2346325"/>
              <a:ext cx="85725" cy="142875"/>
            </a:xfrm>
            <a:custGeom>
              <a:avLst/>
              <a:gdLst>
                <a:gd name="connsiteX0" fmla="*/ 0 w 85725"/>
                <a:gd name="connsiteY0" fmla="*/ 142875 h 142875"/>
                <a:gd name="connsiteX1" fmla="*/ 9525 w 85725"/>
                <a:gd name="connsiteY1" fmla="*/ 76200 h 142875"/>
                <a:gd name="connsiteX2" fmla="*/ 69850 w 85725"/>
                <a:gd name="connsiteY2" fmla="*/ 66675 h 142875"/>
                <a:gd name="connsiteX3" fmla="*/ 85725 w 85725"/>
                <a:gd name="connsiteY3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142875">
                  <a:moveTo>
                    <a:pt x="0" y="142875"/>
                  </a:moveTo>
                  <a:lnTo>
                    <a:pt x="9525" y="76200"/>
                  </a:lnTo>
                  <a:lnTo>
                    <a:pt x="69850" y="66675"/>
                  </a:lnTo>
                  <a:lnTo>
                    <a:pt x="8572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6F3630C6-49FA-4B35-AD90-4EC8127FA08D}"/>
                </a:ext>
              </a:extLst>
            </p:cNvPr>
            <p:cNvSpPr/>
            <p:nvPr/>
          </p:nvSpPr>
          <p:spPr>
            <a:xfrm>
              <a:off x="2327275" y="3127375"/>
              <a:ext cx="57150" cy="123825"/>
            </a:xfrm>
            <a:custGeom>
              <a:avLst/>
              <a:gdLst>
                <a:gd name="connsiteX0" fmla="*/ 0 w 57150"/>
                <a:gd name="connsiteY0" fmla="*/ 0 h 123825"/>
                <a:gd name="connsiteX1" fmla="*/ 0 w 57150"/>
                <a:gd name="connsiteY1" fmla="*/ 73025 h 123825"/>
                <a:gd name="connsiteX2" fmla="*/ 57150 w 57150"/>
                <a:gd name="connsiteY2" fmla="*/ 76200 h 123825"/>
                <a:gd name="connsiteX3" fmla="*/ 47625 w 57150"/>
                <a:gd name="connsiteY3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123825">
                  <a:moveTo>
                    <a:pt x="0" y="0"/>
                  </a:moveTo>
                  <a:lnTo>
                    <a:pt x="0" y="73025"/>
                  </a:lnTo>
                  <a:lnTo>
                    <a:pt x="57150" y="76200"/>
                  </a:lnTo>
                  <a:lnTo>
                    <a:pt x="47625" y="12382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5437F9CF-E60E-4AE4-9DD7-63EB2EB9CF10}"/>
                </a:ext>
              </a:extLst>
            </p:cNvPr>
            <p:cNvSpPr/>
            <p:nvPr/>
          </p:nvSpPr>
          <p:spPr>
            <a:xfrm>
              <a:off x="2206625" y="2927350"/>
              <a:ext cx="63500" cy="114300"/>
            </a:xfrm>
            <a:custGeom>
              <a:avLst/>
              <a:gdLst>
                <a:gd name="connsiteX0" fmla="*/ 0 w 63500"/>
                <a:gd name="connsiteY0" fmla="*/ 114300 h 114300"/>
                <a:gd name="connsiteX1" fmla="*/ 34925 w 63500"/>
                <a:gd name="connsiteY1" fmla="*/ 66675 h 114300"/>
                <a:gd name="connsiteX2" fmla="*/ 19050 w 63500"/>
                <a:gd name="connsiteY2" fmla="*/ 31750 h 114300"/>
                <a:gd name="connsiteX3" fmla="*/ 63500 w 63500"/>
                <a:gd name="connsiteY3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500" h="114300">
                  <a:moveTo>
                    <a:pt x="0" y="114300"/>
                  </a:moveTo>
                  <a:lnTo>
                    <a:pt x="34925" y="66675"/>
                  </a:lnTo>
                  <a:lnTo>
                    <a:pt x="19050" y="31750"/>
                  </a:lnTo>
                  <a:lnTo>
                    <a:pt x="6350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29655456-D6A7-4F1D-87EB-DA07F6BF16BC}"/>
                </a:ext>
              </a:extLst>
            </p:cNvPr>
            <p:cNvSpPr/>
            <p:nvPr/>
          </p:nvSpPr>
          <p:spPr>
            <a:xfrm>
              <a:off x="1631950" y="2698750"/>
              <a:ext cx="238125" cy="88900"/>
            </a:xfrm>
            <a:custGeom>
              <a:avLst/>
              <a:gdLst>
                <a:gd name="connsiteX0" fmla="*/ 238125 w 238125"/>
                <a:gd name="connsiteY0" fmla="*/ 44450 h 88900"/>
                <a:gd name="connsiteX1" fmla="*/ 203200 w 238125"/>
                <a:gd name="connsiteY1" fmla="*/ 88900 h 88900"/>
                <a:gd name="connsiteX2" fmla="*/ 120650 w 238125"/>
                <a:gd name="connsiteY2" fmla="*/ 0 h 88900"/>
                <a:gd name="connsiteX3" fmla="*/ 0 w 238125"/>
                <a:gd name="connsiteY3" fmla="*/ 5080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8125" h="88900">
                  <a:moveTo>
                    <a:pt x="238125" y="44450"/>
                  </a:moveTo>
                  <a:lnTo>
                    <a:pt x="203200" y="88900"/>
                  </a:lnTo>
                  <a:lnTo>
                    <a:pt x="120650" y="0"/>
                  </a:lnTo>
                  <a:lnTo>
                    <a:pt x="0" y="508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632613E5-B98B-4F0B-BA0F-58AC5FCBEFE0}"/>
                </a:ext>
              </a:extLst>
            </p:cNvPr>
            <p:cNvSpPr/>
            <p:nvPr/>
          </p:nvSpPr>
          <p:spPr>
            <a:xfrm>
              <a:off x="2054225" y="2676525"/>
              <a:ext cx="57150" cy="88900"/>
            </a:xfrm>
            <a:custGeom>
              <a:avLst/>
              <a:gdLst>
                <a:gd name="connsiteX0" fmla="*/ 0 w 57150"/>
                <a:gd name="connsiteY0" fmla="*/ 0 h 88900"/>
                <a:gd name="connsiteX1" fmla="*/ 25400 w 57150"/>
                <a:gd name="connsiteY1" fmla="*/ 88900 h 88900"/>
                <a:gd name="connsiteX2" fmla="*/ 57150 w 57150"/>
                <a:gd name="connsiteY2" fmla="*/ 85725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150" h="88900">
                  <a:moveTo>
                    <a:pt x="0" y="0"/>
                  </a:moveTo>
                  <a:lnTo>
                    <a:pt x="25400" y="88900"/>
                  </a:lnTo>
                  <a:lnTo>
                    <a:pt x="57150" y="8572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202BB04A-69F9-40A0-A6DD-836AC3041753}"/>
                </a:ext>
              </a:extLst>
            </p:cNvPr>
            <p:cNvSpPr/>
            <p:nvPr/>
          </p:nvSpPr>
          <p:spPr>
            <a:xfrm>
              <a:off x="2057400" y="2333625"/>
              <a:ext cx="79375" cy="149225"/>
            </a:xfrm>
            <a:custGeom>
              <a:avLst/>
              <a:gdLst>
                <a:gd name="connsiteX0" fmla="*/ 47625 w 79375"/>
                <a:gd name="connsiteY0" fmla="*/ 149225 h 149225"/>
                <a:gd name="connsiteX1" fmla="*/ 79375 w 79375"/>
                <a:gd name="connsiteY1" fmla="*/ 111125 h 149225"/>
                <a:gd name="connsiteX2" fmla="*/ 22225 w 79375"/>
                <a:gd name="connsiteY2" fmla="*/ 76200 h 149225"/>
                <a:gd name="connsiteX3" fmla="*/ 41275 w 79375"/>
                <a:gd name="connsiteY3" fmla="*/ 53975 h 149225"/>
                <a:gd name="connsiteX4" fmla="*/ 0 w 79375"/>
                <a:gd name="connsiteY4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375" h="149225">
                  <a:moveTo>
                    <a:pt x="47625" y="149225"/>
                  </a:moveTo>
                  <a:lnTo>
                    <a:pt x="79375" y="111125"/>
                  </a:lnTo>
                  <a:lnTo>
                    <a:pt x="22225" y="76200"/>
                  </a:lnTo>
                  <a:lnTo>
                    <a:pt x="41275" y="53975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A40B7D19-C5BC-42CE-B12E-2668B7377F79}"/>
                </a:ext>
              </a:extLst>
            </p:cNvPr>
            <p:cNvSpPr/>
            <p:nvPr/>
          </p:nvSpPr>
          <p:spPr>
            <a:xfrm>
              <a:off x="2641600" y="2955925"/>
              <a:ext cx="114300" cy="139700"/>
            </a:xfrm>
            <a:custGeom>
              <a:avLst/>
              <a:gdLst>
                <a:gd name="connsiteX0" fmla="*/ 3175 w 114300"/>
                <a:gd name="connsiteY0" fmla="*/ 0 h 139700"/>
                <a:gd name="connsiteX1" fmla="*/ 0 w 114300"/>
                <a:gd name="connsiteY1" fmla="*/ 73025 h 139700"/>
                <a:gd name="connsiteX2" fmla="*/ 57150 w 114300"/>
                <a:gd name="connsiteY2" fmla="*/ 73025 h 139700"/>
                <a:gd name="connsiteX3" fmla="*/ 66675 w 114300"/>
                <a:gd name="connsiteY3" fmla="*/ 139700 h 139700"/>
                <a:gd name="connsiteX4" fmla="*/ 114300 w 114300"/>
                <a:gd name="connsiteY4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39700">
                  <a:moveTo>
                    <a:pt x="3175" y="0"/>
                  </a:moveTo>
                  <a:lnTo>
                    <a:pt x="0" y="73025"/>
                  </a:lnTo>
                  <a:lnTo>
                    <a:pt x="57150" y="73025"/>
                  </a:lnTo>
                  <a:lnTo>
                    <a:pt x="66675" y="139700"/>
                  </a:lnTo>
                  <a:lnTo>
                    <a:pt x="114300" y="1397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896CCCFB-4E1E-4783-965B-DC95EBFC528C}"/>
                </a:ext>
              </a:extLst>
            </p:cNvPr>
            <p:cNvSpPr/>
            <p:nvPr/>
          </p:nvSpPr>
          <p:spPr>
            <a:xfrm>
              <a:off x="2708275" y="2654300"/>
              <a:ext cx="139700" cy="85725"/>
            </a:xfrm>
            <a:custGeom>
              <a:avLst/>
              <a:gdLst>
                <a:gd name="connsiteX0" fmla="*/ 0 w 139700"/>
                <a:gd name="connsiteY0" fmla="*/ 85725 h 85725"/>
                <a:gd name="connsiteX1" fmla="*/ 76200 w 139700"/>
                <a:gd name="connsiteY1" fmla="*/ 0 h 85725"/>
                <a:gd name="connsiteX2" fmla="*/ 139700 w 139700"/>
                <a:gd name="connsiteY2" fmla="*/ 635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700" h="85725">
                  <a:moveTo>
                    <a:pt x="0" y="85725"/>
                  </a:moveTo>
                  <a:lnTo>
                    <a:pt x="76200" y="0"/>
                  </a:lnTo>
                  <a:lnTo>
                    <a:pt x="139700" y="635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37C96915-E308-4F9A-AED1-2963185B7CFF}"/>
                </a:ext>
              </a:extLst>
            </p:cNvPr>
            <p:cNvSpPr/>
            <p:nvPr/>
          </p:nvSpPr>
          <p:spPr>
            <a:xfrm>
              <a:off x="2273300" y="2543175"/>
              <a:ext cx="63500" cy="120650"/>
            </a:xfrm>
            <a:custGeom>
              <a:avLst/>
              <a:gdLst>
                <a:gd name="connsiteX0" fmla="*/ 12700 w 63500"/>
                <a:gd name="connsiteY0" fmla="*/ 0 h 120650"/>
                <a:gd name="connsiteX1" fmla="*/ 0 w 63500"/>
                <a:gd name="connsiteY1" fmla="*/ 69850 h 120650"/>
                <a:gd name="connsiteX2" fmla="*/ 63500 w 63500"/>
                <a:gd name="connsiteY2" fmla="*/ 92075 h 120650"/>
                <a:gd name="connsiteX3" fmla="*/ 53975 w 63500"/>
                <a:gd name="connsiteY3" fmla="*/ 1206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500" h="120650">
                  <a:moveTo>
                    <a:pt x="12700" y="0"/>
                  </a:moveTo>
                  <a:lnTo>
                    <a:pt x="0" y="69850"/>
                  </a:lnTo>
                  <a:lnTo>
                    <a:pt x="63500" y="92075"/>
                  </a:lnTo>
                  <a:lnTo>
                    <a:pt x="53975" y="12065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FBB97DF1-EE92-42A9-B4B6-8A30D94838F4}"/>
                </a:ext>
              </a:extLst>
            </p:cNvPr>
            <p:cNvSpPr/>
            <p:nvPr/>
          </p:nvSpPr>
          <p:spPr>
            <a:xfrm>
              <a:off x="2565400" y="2701925"/>
              <a:ext cx="47625" cy="31750"/>
            </a:xfrm>
            <a:custGeom>
              <a:avLst/>
              <a:gdLst>
                <a:gd name="connsiteX0" fmla="*/ 47625 w 47625"/>
                <a:gd name="connsiteY0" fmla="*/ 0 h 31750"/>
                <a:gd name="connsiteX1" fmla="*/ 0 w 47625"/>
                <a:gd name="connsiteY1" fmla="*/ 31750 h 3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7625" h="31750">
                  <a:moveTo>
                    <a:pt x="47625" y="0"/>
                  </a:moveTo>
                  <a:lnTo>
                    <a:pt x="0" y="3175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1AE2AE63-E615-45A5-BAEA-B9AD8F749881}"/>
                </a:ext>
              </a:extLst>
            </p:cNvPr>
            <p:cNvSpPr/>
            <p:nvPr/>
          </p:nvSpPr>
          <p:spPr>
            <a:xfrm>
              <a:off x="2381250" y="2816225"/>
              <a:ext cx="114300" cy="139700"/>
            </a:xfrm>
            <a:custGeom>
              <a:avLst/>
              <a:gdLst>
                <a:gd name="connsiteX0" fmla="*/ 114300 w 114300"/>
                <a:gd name="connsiteY0" fmla="*/ 139700 h 139700"/>
                <a:gd name="connsiteX1" fmla="*/ 38100 w 114300"/>
                <a:gd name="connsiteY1" fmla="*/ 101600 h 139700"/>
                <a:gd name="connsiteX2" fmla="*/ 47625 w 114300"/>
                <a:gd name="connsiteY2" fmla="*/ 28575 h 139700"/>
                <a:gd name="connsiteX3" fmla="*/ 0 w 114300"/>
                <a:gd name="connsiteY3" fmla="*/ 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139700">
                  <a:moveTo>
                    <a:pt x="114300" y="139700"/>
                  </a:moveTo>
                  <a:lnTo>
                    <a:pt x="38100" y="101600"/>
                  </a:lnTo>
                  <a:lnTo>
                    <a:pt x="47625" y="28575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D409307A-3EA0-41AE-99FA-6A5790D17DAD}"/>
                </a:ext>
              </a:extLst>
            </p:cNvPr>
            <p:cNvSpPr/>
            <p:nvPr/>
          </p:nvSpPr>
          <p:spPr>
            <a:xfrm>
              <a:off x="2006600" y="2870200"/>
              <a:ext cx="127000" cy="25400"/>
            </a:xfrm>
            <a:custGeom>
              <a:avLst/>
              <a:gdLst>
                <a:gd name="connsiteX0" fmla="*/ 127000 w 127000"/>
                <a:gd name="connsiteY0" fmla="*/ 0 h 25400"/>
                <a:gd name="connsiteX1" fmla="*/ 66675 w 127000"/>
                <a:gd name="connsiteY1" fmla="*/ 3175 h 25400"/>
                <a:gd name="connsiteX2" fmla="*/ 47625 w 127000"/>
                <a:gd name="connsiteY2" fmla="*/ 25400 h 25400"/>
                <a:gd name="connsiteX3" fmla="*/ 0 w 127000"/>
                <a:gd name="connsiteY3" fmla="*/ 15875 h 2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000" h="25400">
                  <a:moveTo>
                    <a:pt x="127000" y="0"/>
                  </a:moveTo>
                  <a:lnTo>
                    <a:pt x="66675" y="3175"/>
                  </a:lnTo>
                  <a:lnTo>
                    <a:pt x="47625" y="25400"/>
                  </a:lnTo>
                  <a:lnTo>
                    <a:pt x="0" y="1587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FA5512B4-089C-4C3A-9F74-B40CA1978878}"/>
              </a:ext>
            </a:extLst>
          </p:cNvPr>
          <p:cNvGrpSpPr/>
          <p:nvPr/>
        </p:nvGrpSpPr>
        <p:grpSpPr>
          <a:xfrm>
            <a:off x="7983590" y="941989"/>
            <a:ext cx="1465209" cy="1390511"/>
            <a:chOff x="4586287" y="2581275"/>
            <a:chExt cx="1214438" cy="1152525"/>
          </a:xfrm>
        </p:grpSpPr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715507ED-1AA5-4DB6-87EC-32676A351483}"/>
                </a:ext>
              </a:extLst>
            </p:cNvPr>
            <p:cNvSpPr/>
            <p:nvPr/>
          </p:nvSpPr>
          <p:spPr>
            <a:xfrm>
              <a:off x="4843463" y="2809875"/>
              <a:ext cx="700087" cy="666750"/>
            </a:xfrm>
            <a:custGeom>
              <a:avLst/>
              <a:gdLst>
                <a:gd name="connsiteX0" fmla="*/ 0 w 700087"/>
                <a:gd name="connsiteY0" fmla="*/ 290513 h 666750"/>
                <a:gd name="connsiteX1" fmla="*/ 66675 w 700087"/>
                <a:gd name="connsiteY1" fmla="*/ 385763 h 666750"/>
                <a:gd name="connsiteX2" fmla="*/ 14287 w 700087"/>
                <a:gd name="connsiteY2" fmla="*/ 490538 h 666750"/>
                <a:gd name="connsiteX3" fmla="*/ 147637 w 700087"/>
                <a:gd name="connsiteY3" fmla="*/ 576263 h 666750"/>
                <a:gd name="connsiteX4" fmla="*/ 152400 w 700087"/>
                <a:gd name="connsiteY4" fmla="*/ 666750 h 666750"/>
                <a:gd name="connsiteX5" fmla="*/ 271462 w 700087"/>
                <a:gd name="connsiteY5" fmla="*/ 595313 h 666750"/>
                <a:gd name="connsiteX6" fmla="*/ 376237 w 700087"/>
                <a:gd name="connsiteY6" fmla="*/ 647700 h 666750"/>
                <a:gd name="connsiteX7" fmla="*/ 533400 w 700087"/>
                <a:gd name="connsiteY7" fmla="*/ 552450 h 666750"/>
                <a:gd name="connsiteX8" fmla="*/ 661987 w 700087"/>
                <a:gd name="connsiteY8" fmla="*/ 581025 h 666750"/>
                <a:gd name="connsiteX9" fmla="*/ 638175 w 700087"/>
                <a:gd name="connsiteY9" fmla="*/ 419100 h 666750"/>
                <a:gd name="connsiteX10" fmla="*/ 700087 w 700087"/>
                <a:gd name="connsiteY10" fmla="*/ 257175 h 666750"/>
                <a:gd name="connsiteX11" fmla="*/ 571500 w 700087"/>
                <a:gd name="connsiteY11" fmla="*/ 176213 h 666750"/>
                <a:gd name="connsiteX12" fmla="*/ 457200 w 700087"/>
                <a:gd name="connsiteY12" fmla="*/ 0 h 666750"/>
                <a:gd name="connsiteX13" fmla="*/ 342900 w 700087"/>
                <a:gd name="connsiteY13" fmla="*/ 95250 h 666750"/>
                <a:gd name="connsiteX14" fmla="*/ 190500 w 700087"/>
                <a:gd name="connsiteY14" fmla="*/ 33338 h 666750"/>
                <a:gd name="connsiteX15" fmla="*/ 80962 w 700087"/>
                <a:gd name="connsiteY15" fmla="*/ 157163 h 666750"/>
                <a:gd name="connsiteX16" fmla="*/ 0 w 700087"/>
                <a:gd name="connsiteY16" fmla="*/ 138113 h 666750"/>
                <a:gd name="connsiteX17" fmla="*/ 0 w 700087"/>
                <a:gd name="connsiteY17" fmla="*/ 290513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00087" h="666750">
                  <a:moveTo>
                    <a:pt x="0" y="290513"/>
                  </a:moveTo>
                  <a:lnTo>
                    <a:pt x="66675" y="385763"/>
                  </a:lnTo>
                  <a:lnTo>
                    <a:pt x="14287" y="490538"/>
                  </a:lnTo>
                  <a:lnTo>
                    <a:pt x="147637" y="576263"/>
                  </a:lnTo>
                  <a:lnTo>
                    <a:pt x="152400" y="666750"/>
                  </a:lnTo>
                  <a:lnTo>
                    <a:pt x="271462" y="595313"/>
                  </a:lnTo>
                  <a:lnTo>
                    <a:pt x="376237" y="647700"/>
                  </a:lnTo>
                  <a:lnTo>
                    <a:pt x="533400" y="552450"/>
                  </a:lnTo>
                  <a:lnTo>
                    <a:pt x="661987" y="581025"/>
                  </a:lnTo>
                  <a:lnTo>
                    <a:pt x="638175" y="419100"/>
                  </a:lnTo>
                  <a:lnTo>
                    <a:pt x="700087" y="257175"/>
                  </a:lnTo>
                  <a:lnTo>
                    <a:pt x="571500" y="176213"/>
                  </a:lnTo>
                  <a:lnTo>
                    <a:pt x="457200" y="0"/>
                  </a:lnTo>
                  <a:lnTo>
                    <a:pt x="342900" y="95250"/>
                  </a:lnTo>
                  <a:lnTo>
                    <a:pt x="190500" y="33338"/>
                  </a:lnTo>
                  <a:lnTo>
                    <a:pt x="80962" y="157163"/>
                  </a:lnTo>
                  <a:lnTo>
                    <a:pt x="0" y="138113"/>
                  </a:lnTo>
                  <a:lnTo>
                    <a:pt x="0" y="290513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615F2D39-495C-462C-BF0A-9F8DE7B02402}"/>
                </a:ext>
              </a:extLst>
            </p:cNvPr>
            <p:cNvSpPr/>
            <p:nvPr/>
          </p:nvSpPr>
          <p:spPr>
            <a:xfrm>
              <a:off x="4657725" y="3305175"/>
              <a:ext cx="209550" cy="414338"/>
            </a:xfrm>
            <a:custGeom>
              <a:avLst/>
              <a:gdLst>
                <a:gd name="connsiteX0" fmla="*/ 0 w 209550"/>
                <a:gd name="connsiteY0" fmla="*/ 414338 h 414338"/>
                <a:gd name="connsiteX1" fmla="*/ 61913 w 209550"/>
                <a:gd name="connsiteY1" fmla="*/ 185738 h 414338"/>
                <a:gd name="connsiteX2" fmla="*/ 209550 w 209550"/>
                <a:gd name="connsiteY2" fmla="*/ 200025 h 414338"/>
                <a:gd name="connsiteX3" fmla="*/ 200025 w 209550"/>
                <a:gd name="connsiteY3" fmla="*/ 0 h 414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50" h="414338">
                  <a:moveTo>
                    <a:pt x="0" y="414338"/>
                  </a:moveTo>
                  <a:lnTo>
                    <a:pt x="61913" y="185738"/>
                  </a:lnTo>
                  <a:lnTo>
                    <a:pt x="209550" y="200025"/>
                  </a:lnTo>
                  <a:lnTo>
                    <a:pt x="20002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F6DE4C1-55D2-47C6-8B02-366F31805069}"/>
                </a:ext>
              </a:extLst>
            </p:cNvPr>
            <p:cNvSpPr/>
            <p:nvPr/>
          </p:nvSpPr>
          <p:spPr>
            <a:xfrm>
              <a:off x="5305425" y="2581275"/>
              <a:ext cx="147638" cy="219075"/>
            </a:xfrm>
            <a:custGeom>
              <a:avLst/>
              <a:gdLst>
                <a:gd name="connsiteX0" fmla="*/ 138113 w 147638"/>
                <a:gd name="connsiteY0" fmla="*/ 0 h 219075"/>
                <a:gd name="connsiteX1" fmla="*/ 80963 w 147638"/>
                <a:gd name="connsiteY1" fmla="*/ 95250 h 219075"/>
                <a:gd name="connsiteX2" fmla="*/ 147638 w 147638"/>
                <a:gd name="connsiteY2" fmla="*/ 157163 h 219075"/>
                <a:gd name="connsiteX3" fmla="*/ 0 w 147638"/>
                <a:gd name="connsiteY3" fmla="*/ 219075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638" h="219075">
                  <a:moveTo>
                    <a:pt x="138113" y="0"/>
                  </a:moveTo>
                  <a:lnTo>
                    <a:pt x="80963" y="95250"/>
                  </a:lnTo>
                  <a:lnTo>
                    <a:pt x="147638" y="157163"/>
                  </a:lnTo>
                  <a:lnTo>
                    <a:pt x="0" y="21907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477DDD5B-488B-4FB6-9A01-1EF609E662D6}"/>
                </a:ext>
              </a:extLst>
            </p:cNvPr>
            <p:cNvSpPr/>
            <p:nvPr/>
          </p:nvSpPr>
          <p:spPr>
            <a:xfrm>
              <a:off x="4586287" y="2757488"/>
              <a:ext cx="261938" cy="195262"/>
            </a:xfrm>
            <a:custGeom>
              <a:avLst/>
              <a:gdLst>
                <a:gd name="connsiteX0" fmla="*/ 0 w 261938"/>
                <a:gd name="connsiteY0" fmla="*/ 0 h 195262"/>
                <a:gd name="connsiteX1" fmla="*/ 0 w 261938"/>
                <a:gd name="connsiteY1" fmla="*/ 0 h 195262"/>
                <a:gd name="connsiteX2" fmla="*/ 190500 w 261938"/>
                <a:gd name="connsiteY2" fmla="*/ 23812 h 195262"/>
                <a:gd name="connsiteX3" fmla="*/ 138113 w 261938"/>
                <a:gd name="connsiteY3" fmla="*/ 123825 h 195262"/>
                <a:gd name="connsiteX4" fmla="*/ 261938 w 261938"/>
                <a:gd name="connsiteY4" fmla="*/ 195262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938" h="195262">
                  <a:moveTo>
                    <a:pt x="0" y="0"/>
                  </a:moveTo>
                  <a:lnTo>
                    <a:pt x="0" y="0"/>
                  </a:lnTo>
                  <a:lnTo>
                    <a:pt x="190500" y="23812"/>
                  </a:lnTo>
                  <a:lnTo>
                    <a:pt x="138113" y="123825"/>
                  </a:lnTo>
                  <a:lnTo>
                    <a:pt x="261938" y="195262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CFF08EC2-0399-474C-9E47-007ABB619124}"/>
                </a:ext>
              </a:extLst>
            </p:cNvPr>
            <p:cNvSpPr/>
            <p:nvPr/>
          </p:nvSpPr>
          <p:spPr>
            <a:xfrm>
              <a:off x="5538787" y="3067050"/>
              <a:ext cx="261938" cy="195262"/>
            </a:xfrm>
            <a:custGeom>
              <a:avLst/>
              <a:gdLst>
                <a:gd name="connsiteX0" fmla="*/ 0 w 261938"/>
                <a:gd name="connsiteY0" fmla="*/ 0 h 195262"/>
                <a:gd name="connsiteX1" fmla="*/ 0 w 261938"/>
                <a:gd name="connsiteY1" fmla="*/ 0 h 195262"/>
                <a:gd name="connsiteX2" fmla="*/ 190500 w 261938"/>
                <a:gd name="connsiteY2" fmla="*/ 23812 h 195262"/>
                <a:gd name="connsiteX3" fmla="*/ 138113 w 261938"/>
                <a:gd name="connsiteY3" fmla="*/ 123825 h 195262"/>
                <a:gd name="connsiteX4" fmla="*/ 261938 w 261938"/>
                <a:gd name="connsiteY4" fmla="*/ 195262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938" h="195262">
                  <a:moveTo>
                    <a:pt x="0" y="0"/>
                  </a:moveTo>
                  <a:lnTo>
                    <a:pt x="0" y="0"/>
                  </a:lnTo>
                  <a:lnTo>
                    <a:pt x="190500" y="23812"/>
                  </a:lnTo>
                  <a:lnTo>
                    <a:pt x="138113" y="123825"/>
                  </a:lnTo>
                  <a:lnTo>
                    <a:pt x="261938" y="195262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C7AB1A09-8986-4174-A24F-13E361F2E6D5}"/>
                </a:ext>
              </a:extLst>
            </p:cNvPr>
            <p:cNvSpPr/>
            <p:nvPr/>
          </p:nvSpPr>
          <p:spPr>
            <a:xfrm>
              <a:off x="5372100" y="3390900"/>
              <a:ext cx="142875" cy="342900"/>
            </a:xfrm>
            <a:custGeom>
              <a:avLst/>
              <a:gdLst>
                <a:gd name="connsiteX0" fmla="*/ 80963 w 142875"/>
                <a:gd name="connsiteY0" fmla="*/ 342900 h 342900"/>
                <a:gd name="connsiteX1" fmla="*/ 80963 w 142875"/>
                <a:gd name="connsiteY1" fmla="*/ 342900 h 342900"/>
                <a:gd name="connsiteX2" fmla="*/ 0 w 142875"/>
                <a:gd name="connsiteY2" fmla="*/ 204788 h 342900"/>
                <a:gd name="connsiteX3" fmla="*/ 142875 w 142875"/>
                <a:gd name="connsiteY3" fmla="*/ 138113 h 342900"/>
                <a:gd name="connsiteX4" fmla="*/ 138113 w 142875"/>
                <a:gd name="connsiteY4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875" h="342900">
                  <a:moveTo>
                    <a:pt x="80963" y="342900"/>
                  </a:moveTo>
                  <a:lnTo>
                    <a:pt x="80963" y="342900"/>
                  </a:lnTo>
                  <a:lnTo>
                    <a:pt x="0" y="204788"/>
                  </a:lnTo>
                  <a:lnTo>
                    <a:pt x="142875" y="138113"/>
                  </a:lnTo>
                  <a:lnTo>
                    <a:pt x="138113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8A4E989F-B0AB-43A1-8199-5B15B6A4C41B}"/>
                </a:ext>
              </a:extLst>
            </p:cNvPr>
            <p:cNvSpPr/>
            <p:nvPr/>
          </p:nvSpPr>
          <p:spPr>
            <a:xfrm>
              <a:off x="5029200" y="2752725"/>
              <a:ext cx="57150" cy="90488"/>
            </a:xfrm>
            <a:custGeom>
              <a:avLst/>
              <a:gdLst>
                <a:gd name="connsiteX0" fmla="*/ 4763 w 57150"/>
                <a:gd name="connsiteY0" fmla="*/ 90488 h 90488"/>
                <a:gd name="connsiteX1" fmla="*/ 57150 w 57150"/>
                <a:gd name="connsiteY1" fmla="*/ 19050 h 90488"/>
                <a:gd name="connsiteX2" fmla="*/ 0 w 57150"/>
                <a:gd name="connsiteY2" fmla="*/ 0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150" h="90488">
                  <a:moveTo>
                    <a:pt x="4763" y="90488"/>
                  </a:moveTo>
                  <a:lnTo>
                    <a:pt x="57150" y="1905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4346CE0-3D8F-489F-9572-EF13C831FA86}"/>
                </a:ext>
              </a:extLst>
            </p:cNvPr>
            <p:cNvSpPr/>
            <p:nvPr/>
          </p:nvSpPr>
          <p:spPr>
            <a:xfrm>
              <a:off x="4643438" y="3090863"/>
              <a:ext cx="195262" cy="104775"/>
            </a:xfrm>
            <a:custGeom>
              <a:avLst/>
              <a:gdLst>
                <a:gd name="connsiteX0" fmla="*/ 0 w 195262"/>
                <a:gd name="connsiteY0" fmla="*/ 47625 h 104775"/>
                <a:gd name="connsiteX1" fmla="*/ 114300 w 195262"/>
                <a:gd name="connsiteY1" fmla="*/ 28575 h 104775"/>
                <a:gd name="connsiteX2" fmla="*/ 161925 w 195262"/>
                <a:gd name="connsiteY2" fmla="*/ 104775 h 104775"/>
                <a:gd name="connsiteX3" fmla="*/ 195262 w 195262"/>
                <a:gd name="connsiteY3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104775">
                  <a:moveTo>
                    <a:pt x="0" y="47625"/>
                  </a:moveTo>
                  <a:lnTo>
                    <a:pt x="114300" y="28575"/>
                  </a:lnTo>
                  <a:lnTo>
                    <a:pt x="161925" y="104775"/>
                  </a:lnTo>
                  <a:lnTo>
                    <a:pt x="195262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6417C351-371E-48D5-9E27-E92E96EF471A}"/>
              </a:ext>
            </a:extLst>
          </p:cNvPr>
          <p:cNvGrpSpPr/>
          <p:nvPr/>
        </p:nvGrpSpPr>
        <p:grpSpPr>
          <a:xfrm>
            <a:off x="525934" y="993264"/>
            <a:ext cx="1381636" cy="1246429"/>
            <a:chOff x="4976813" y="2395538"/>
            <a:chExt cx="1045265" cy="942975"/>
          </a:xfrm>
        </p:grpSpPr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E155839F-F79B-4F8D-8BA8-1DDC4E2C84E1}"/>
                </a:ext>
              </a:extLst>
            </p:cNvPr>
            <p:cNvSpPr/>
            <p:nvPr/>
          </p:nvSpPr>
          <p:spPr>
            <a:xfrm>
              <a:off x="5100638" y="2633663"/>
              <a:ext cx="647700" cy="461962"/>
            </a:xfrm>
            <a:custGeom>
              <a:avLst/>
              <a:gdLst>
                <a:gd name="connsiteX0" fmla="*/ 0 w 647700"/>
                <a:gd name="connsiteY0" fmla="*/ 90487 h 461962"/>
                <a:gd name="connsiteX1" fmla="*/ 104775 w 647700"/>
                <a:gd name="connsiteY1" fmla="*/ 195262 h 461962"/>
                <a:gd name="connsiteX2" fmla="*/ 76200 w 647700"/>
                <a:gd name="connsiteY2" fmla="*/ 409575 h 461962"/>
                <a:gd name="connsiteX3" fmla="*/ 276225 w 647700"/>
                <a:gd name="connsiteY3" fmla="*/ 333375 h 461962"/>
                <a:gd name="connsiteX4" fmla="*/ 404812 w 647700"/>
                <a:gd name="connsiteY4" fmla="*/ 461962 h 461962"/>
                <a:gd name="connsiteX5" fmla="*/ 500062 w 647700"/>
                <a:gd name="connsiteY5" fmla="*/ 319087 h 461962"/>
                <a:gd name="connsiteX6" fmla="*/ 647700 w 647700"/>
                <a:gd name="connsiteY6" fmla="*/ 285750 h 461962"/>
                <a:gd name="connsiteX7" fmla="*/ 576262 w 647700"/>
                <a:gd name="connsiteY7" fmla="*/ 128587 h 461962"/>
                <a:gd name="connsiteX8" fmla="*/ 452437 w 647700"/>
                <a:gd name="connsiteY8" fmla="*/ 138112 h 461962"/>
                <a:gd name="connsiteX9" fmla="*/ 419100 w 647700"/>
                <a:gd name="connsiteY9" fmla="*/ 0 h 461962"/>
                <a:gd name="connsiteX10" fmla="*/ 252412 w 647700"/>
                <a:gd name="connsiteY10" fmla="*/ 23812 h 461962"/>
                <a:gd name="connsiteX11" fmla="*/ 233362 w 647700"/>
                <a:gd name="connsiteY11" fmla="*/ 123825 h 461962"/>
                <a:gd name="connsiteX12" fmla="*/ 0 w 647700"/>
                <a:gd name="connsiteY12" fmla="*/ 90487 h 461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47700" h="461962">
                  <a:moveTo>
                    <a:pt x="0" y="90487"/>
                  </a:moveTo>
                  <a:lnTo>
                    <a:pt x="104775" y="195262"/>
                  </a:lnTo>
                  <a:lnTo>
                    <a:pt x="76200" y="409575"/>
                  </a:lnTo>
                  <a:lnTo>
                    <a:pt x="276225" y="333375"/>
                  </a:lnTo>
                  <a:lnTo>
                    <a:pt x="404812" y="461962"/>
                  </a:lnTo>
                  <a:lnTo>
                    <a:pt x="500062" y="319087"/>
                  </a:lnTo>
                  <a:lnTo>
                    <a:pt x="647700" y="285750"/>
                  </a:lnTo>
                  <a:lnTo>
                    <a:pt x="576262" y="128587"/>
                  </a:lnTo>
                  <a:lnTo>
                    <a:pt x="452437" y="138112"/>
                  </a:lnTo>
                  <a:lnTo>
                    <a:pt x="419100" y="0"/>
                  </a:lnTo>
                  <a:lnTo>
                    <a:pt x="252412" y="23812"/>
                  </a:lnTo>
                  <a:lnTo>
                    <a:pt x="233362" y="123825"/>
                  </a:lnTo>
                  <a:lnTo>
                    <a:pt x="0" y="90487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82FC1158-FBBB-404A-8633-557212D814E9}"/>
                </a:ext>
              </a:extLst>
            </p:cNvPr>
            <p:cNvSpPr/>
            <p:nvPr/>
          </p:nvSpPr>
          <p:spPr>
            <a:xfrm>
              <a:off x="4976813" y="3043238"/>
              <a:ext cx="200025" cy="223837"/>
            </a:xfrm>
            <a:custGeom>
              <a:avLst/>
              <a:gdLst>
                <a:gd name="connsiteX0" fmla="*/ 38100 w 200025"/>
                <a:gd name="connsiteY0" fmla="*/ 223837 h 223837"/>
                <a:gd name="connsiteX1" fmla="*/ 0 w 200025"/>
                <a:gd name="connsiteY1" fmla="*/ 76200 h 223837"/>
                <a:gd name="connsiteX2" fmla="*/ 180975 w 200025"/>
                <a:gd name="connsiteY2" fmla="*/ 119062 h 223837"/>
                <a:gd name="connsiteX3" fmla="*/ 200025 w 200025"/>
                <a:gd name="connsiteY3" fmla="*/ 0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223837">
                  <a:moveTo>
                    <a:pt x="38100" y="223837"/>
                  </a:moveTo>
                  <a:lnTo>
                    <a:pt x="0" y="76200"/>
                  </a:lnTo>
                  <a:lnTo>
                    <a:pt x="180975" y="119062"/>
                  </a:lnTo>
                  <a:lnTo>
                    <a:pt x="20002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E6D1B15C-C341-49C8-AA2B-8A7F2D56CAAF}"/>
                </a:ext>
              </a:extLst>
            </p:cNvPr>
            <p:cNvSpPr/>
            <p:nvPr/>
          </p:nvSpPr>
          <p:spPr>
            <a:xfrm>
              <a:off x="5519738" y="2395538"/>
              <a:ext cx="71437" cy="238125"/>
            </a:xfrm>
            <a:custGeom>
              <a:avLst/>
              <a:gdLst>
                <a:gd name="connsiteX0" fmla="*/ 57150 w 71437"/>
                <a:gd name="connsiteY0" fmla="*/ 0 h 238125"/>
                <a:gd name="connsiteX1" fmla="*/ 0 w 71437"/>
                <a:gd name="connsiteY1" fmla="*/ 90487 h 238125"/>
                <a:gd name="connsiteX2" fmla="*/ 71437 w 71437"/>
                <a:gd name="connsiteY2" fmla="*/ 142875 h 238125"/>
                <a:gd name="connsiteX3" fmla="*/ 0 w 71437"/>
                <a:gd name="connsiteY3" fmla="*/ 23812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37" h="238125">
                  <a:moveTo>
                    <a:pt x="57150" y="0"/>
                  </a:moveTo>
                  <a:lnTo>
                    <a:pt x="0" y="90487"/>
                  </a:lnTo>
                  <a:lnTo>
                    <a:pt x="71437" y="142875"/>
                  </a:lnTo>
                  <a:lnTo>
                    <a:pt x="0" y="23812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9066574A-34A9-461A-B5C4-D6379AD6A9EA}"/>
                </a:ext>
              </a:extLst>
            </p:cNvPr>
            <p:cNvSpPr/>
            <p:nvPr/>
          </p:nvSpPr>
          <p:spPr>
            <a:xfrm>
              <a:off x="5745853" y="2843213"/>
              <a:ext cx="276225" cy="123825"/>
            </a:xfrm>
            <a:custGeom>
              <a:avLst/>
              <a:gdLst>
                <a:gd name="connsiteX0" fmla="*/ 276225 w 276225"/>
                <a:gd name="connsiteY0" fmla="*/ 42862 h 123825"/>
                <a:gd name="connsiteX1" fmla="*/ 200025 w 276225"/>
                <a:gd name="connsiteY1" fmla="*/ 123825 h 123825"/>
                <a:gd name="connsiteX2" fmla="*/ 128587 w 276225"/>
                <a:gd name="connsiteY2" fmla="*/ 0 h 123825"/>
                <a:gd name="connsiteX3" fmla="*/ 0 w 276225"/>
                <a:gd name="connsiteY3" fmla="*/ 7620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25" h="123825">
                  <a:moveTo>
                    <a:pt x="276225" y="42862"/>
                  </a:moveTo>
                  <a:lnTo>
                    <a:pt x="200025" y="123825"/>
                  </a:lnTo>
                  <a:lnTo>
                    <a:pt x="128587" y="0"/>
                  </a:lnTo>
                  <a:lnTo>
                    <a:pt x="0" y="762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FED38113-1DC0-46AB-A51B-A082E3A14FC9}"/>
                </a:ext>
              </a:extLst>
            </p:cNvPr>
            <p:cNvSpPr/>
            <p:nvPr/>
          </p:nvSpPr>
          <p:spPr>
            <a:xfrm>
              <a:off x="5481638" y="3090863"/>
              <a:ext cx="95250" cy="247650"/>
            </a:xfrm>
            <a:custGeom>
              <a:avLst/>
              <a:gdLst>
                <a:gd name="connsiteX0" fmla="*/ 47625 w 95250"/>
                <a:gd name="connsiteY0" fmla="*/ 247650 h 247650"/>
                <a:gd name="connsiteX1" fmla="*/ 95250 w 95250"/>
                <a:gd name="connsiteY1" fmla="*/ 138112 h 247650"/>
                <a:gd name="connsiteX2" fmla="*/ 0 w 95250"/>
                <a:gd name="connsiteY2" fmla="*/ 90487 h 247650"/>
                <a:gd name="connsiteX3" fmla="*/ 23812 w 95250"/>
                <a:gd name="connsiteY3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247650">
                  <a:moveTo>
                    <a:pt x="47625" y="247650"/>
                  </a:moveTo>
                  <a:lnTo>
                    <a:pt x="95250" y="138112"/>
                  </a:lnTo>
                  <a:lnTo>
                    <a:pt x="0" y="90487"/>
                  </a:lnTo>
                  <a:lnTo>
                    <a:pt x="23812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C27C11E3-A390-4010-BCCA-FEE71276A9D5}"/>
                </a:ext>
              </a:extLst>
            </p:cNvPr>
            <p:cNvSpPr/>
            <p:nvPr/>
          </p:nvSpPr>
          <p:spPr>
            <a:xfrm>
              <a:off x="4976813" y="2490788"/>
              <a:ext cx="109537" cy="233362"/>
            </a:xfrm>
            <a:custGeom>
              <a:avLst/>
              <a:gdLst>
                <a:gd name="connsiteX0" fmla="*/ 52387 w 109537"/>
                <a:gd name="connsiteY0" fmla="*/ 0 h 233362"/>
                <a:gd name="connsiteX1" fmla="*/ 0 w 109537"/>
                <a:gd name="connsiteY1" fmla="*/ 109537 h 233362"/>
                <a:gd name="connsiteX2" fmla="*/ 109537 w 109537"/>
                <a:gd name="connsiteY2" fmla="*/ 133350 h 233362"/>
                <a:gd name="connsiteX3" fmla="*/ 109537 w 109537"/>
                <a:gd name="connsiteY3" fmla="*/ 233362 h 23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233362">
                  <a:moveTo>
                    <a:pt x="52387" y="0"/>
                  </a:moveTo>
                  <a:lnTo>
                    <a:pt x="0" y="109537"/>
                  </a:lnTo>
                  <a:lnTo>
                    <a:pt x="109537" y="133350"/>
                  </a:lnTo>
                  <a:lnTo>
                    <a:pt x="109537" y="233362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756EFB02-E5E7-4D2E-A76C-1158126AD3E2}"/>
              </a:ext>
            </a:extLst>
          </p:cNvPr>
          <p:cNvGrpSpPr/>
          <p:nvPr/>
        </p:nvGrpSpPr>
        <p:grpSpPr>
          <a:xfrm>
            <a:off x="6137606" y="1133447"/>
            <a:ext cx="1405809" cy="1081860"/>
            <a:chOff x="3467100" y="2452688"/>
            <a:chExt cx="1095376" cy="842962"/>
          </a:xfrm>
        </p:grpSpPr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0A4CFF7A-9163-4F8C-A00B-E885A02E93CE}"/>
                </a:ext>
              </a:extLst>
            </p:cNvPr>
            <p:cNvSpPr/>
            <p:nvPr/>
          </p:nvSpPr>
          <p:spPr>
            <a:xfrm>
              <a:off x="3771900" y="2681288"/>
              <a:ext cx="547688" cy="409575"/>
            </a:xfrm>
            <a:custGeom>
              <a:avLst/>
              <a:gdLst>
                <a:gd name="connsiteX0" fmla="*/ 0 w 547688"/>
                <a:gd name="connsiteY0" fmla="*/ 119062 h 409575"/>
                <a:gd name="connsiteX1" fmla="*/ 138113 w 547688"/>
                <a:gd name="connsiteY1" fmla="*/ 252412 h 409575"/>
                <a:gd name="connsiteX2" fmla="*/ 85725 w 547688"/>
                <a:gd name="connsiteY2" fmla="*/ 361950 h 409575"/>
                <a:gd name="connsiteX3" fmla="*/ 233363 w 547688"/>
                <a:gd name="connsiteY3" fmla="*/ 328612 h 409575"/>
                <a:gd name="connsiteX4" fmla="*/ 366713 w 547688"/>
                <a:gd name="connsiteY4" fmla="*/ 409575 h 409575"/>
                <a:gd name="connsiteX5" fmla="*/ 428625 w 547688"/>
                <a:gd name="connsiteY5" fmla="*/ 271462 h 409575"/>
                <a:gd name="connsiteX6" fmla="*/ 547688 w 547688"/>
                <a:gd name="connsiteY6" fmla="*/ 238125 h 409575"/>
                <a:gd name="connsiteX7" fmla="*/ 419100 w 547688"/>
                <a:gd name="connsiteY7" fmla="*/ 42862 h 409575"/>
                <a:gd name="connsiteX8" fmla="*/ 261938 w 547688"/>
                <a:gd name="connsiteY8" fmla="*/ 0 h 409575"/>
                <a:gd name="connsiteX9" fmla="*/ 252413 w 547688"/>
                <a:gd name="connsiteY9" fmla="*/ 100012 h 409575"/>
                <a:gd name="connsiteX10" fmla="*/ 0 w 547688"/>
                <a:gd name="connsiteY10" fmla="*/ 119062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47688" h="409575">
                  <a:moveTo>
                    <a:pt x="0" y="119062"/>
                  </a:moveTo>
                  <a:lnTo>
                    <a:pt x="138113" y="252412"/>
                  </a:lnTo>
                  <a:lnTo>
                    <a:pt x="85725" y="361950"/>
                  </a:lnTo>
                  <a:lnTo>
                    <a:pt x="233363" y="328612"/>
                  </a:lnTo>
                  <a:lnTo>
                    <a:pt x="366713" y="409575"/>
                  </a:lnTo>
                  <a:lnTo>
                    <a:pt x="428625" y="271462"/>
                  </a:lnTo>
                  <a:lnTo>
                    <a:pt x="547688" y="238125"/>
                  </a:lnTo>
                  <a:lnTo>
                    <a:pt x="419100" y="42862"/>
                  </a:lnTo>
                  <a:lnTo>
                    <a:pt x="261938" y="0"/>
                  </a:lnTo>
                  <a:lnTo>
                    <a:pt x="252413" y="100012"/>
                  </a:lnTo>
                  <a:lnTo>
                    <a:pt x="0" y="119062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494671EC-5510-4232-A733-A36D54C487FD}"/>
                </a:ext>
              </a:extLst>
            </p:cNvPr>
            <p:cNvSpPr/>
            <p:nvPr/>
          </p:nvSpPr>
          <p:spPr>
            <a:xfrm>
              <a:off x="3652838" y="3043237"/>
              <a:ext cx="200025" cy="171450"/>
            </a:xfrm>
            <a:custGeom>
              <a:avLst/>
              <a:gdLst>
                <a:gd name="connsiteX0" fmla="*/ 0 w 200025"/>
                <a:gd name="connsiteY0" fmla="*/ 171450 h 171450"/>
                <a:gd name="connsiteX1" fmla="*/ 0 w 200025"/>
                <a:gd name="connsiteY1" fmla="*/ 171450 h 171450"/>
                <a:gd name="connsiteX2" fmla="*/ 119063 w 200025"/>
                <a:gd name="connsiteY2" fmla="*/ 95250 h 171450"/>
                <a:gd name="connsiteX3" fmla="*/ 71438 w 200025"/>
                <a:gd name="connsiteY3" fmla="*/ 0 h 171450"/>
                <a:gd name="connsiteX4" fmla="*/ 200025 w 200025"/>
                <a:gd name="connsiteY4" fmla="*/ 4763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171450">
                  <a:moveTo>
                    <a:pt x="0" y="171450"/>
                  </a:moveTo>
                  <a:lnTo>
                    <a:pt x="0" y="171450"/>
                  </a:lnTo>
                  <a:lnTo>
                    <a:pt x="119063" y="95250"/>
                  </a:lnTo>
                  <a:lnTo>
                    <a:pt x="71438" y="0"/>
                  </a:lnTo>
                  <a:lnTo>
                    <a:pt x="200025" y="4763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A5889800-F098-4C49-9E83-3C6BFFA89989}"/>
                </a:ext>
              </a:extLst>
            </p:cNvPr>
            <p:cNvSpPr/>
            <p:nvPr/>
          </p:nvSpPr>
          <p:spPr>
            <a:xfrm>
              <a:off x="4195763" y="2452688"/>
              <a:ext cx="114300" cy="271462"/>
            </a:xfrm>
            <a:custGeom>
              <a:avLst/>
              <a:gdLst>
                <a:gd name="connsiteX0" fmla="*/ 100012 w 114300"/>
                <a:gd name="connsiteY0" fmla="*/ 0 h 271462"/>
                <a:gd name="connsiteX1" fmla="*/ 114300 w 114300"/>
                <a:gd name="connsiteY1" fmla="*/ 104775 h 271462"/>
                <a:gd name="connsiteX2" fmla="*/ 33337 w 114300"/>
                <a:gd name="connsiteY2" fmla="*/ 142875 h 271462"/>
                <a:gd name="connsiteX3" fmla="*/ 0 w 114300"/>
                <a:gd name="connsiteY3" fmla="*/ 271462 h 271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271462">
                  <a:moveTo>
                    <a:pt x="100012" y="0"/>
                  </a:moveTo>
                  <a:lnTo>
                    <a:pt x="114300" y="104775"/>
                  </a:lnTo>
                  <a:lnTo>
                    <a:pt x="33337" y="142875"/>
                  </a:lnTo>
                  <a:lnTo>
                    <a:pt x="0" y="271462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6934ADD4-B714-406B-A096-846F7E36EA70}"/>
                </a:ext>
              </a:extLst>
            </p:cNvPr>
            <p:cNvSpPr/>
            <p:nvPr/>
          </p:nvSpPr>
          <p:spPr>
            <a:xfrm>
              <a:off x="4133850" y="3090863"/>
              <a:ext cx="157163" cy="204787"/>
            </a:xfrm>
            <a:custGeom>
              <a:avLst/>
              <a:gdLst>
                <a:gd name="connsiteX0" fmla="*/ 123825 w 157163"/>
                <a:gd name="connsiteY0" fmla="*/ 204787 h 204787"/>
                <a:gd name="connsiteX1" fmla="*/ 157163 w 157163"/>
                <a:gd name="connsiteY1" fmla="*/ 114300 h 204787"/>
                <a:gd name="connsiteX2" fmla="*/ 57150 w 157163"/>
                <a:gd name="connsiteY2" fmla="*/ 119062 h 204787"/>
                <a:gd name="connsiteX3" fmla="*/ 80963 w 157163"/>
                <a:gd name="connsiteY3" fmla="*/ 33337 h 204787"/>
                <a:gd name="connsiteX4" fmla="*/ 0 w 157163"/>
                <a:gd name="connsiteY4" fmla="*/ 0 h 20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3" h="204787">
                  <a:moveTo>
                    <a:pt x="123825" y="204787"/>
                  </a:moveTo>
                  <a:lnTo>
                    <a:pt x="157163" y="114300"/>
                  </a:lnTo>
                  <a:lnTo>
                    <a:pt x="57150" y="119062"/>
                  </a:lnTo>
                  <a:lnTo>
                    <a:pt x="80963" y="33337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22C54A76-CA35-438C-A909-1B438AE4F1C2}"/>
                </a:ext>
              </a:extLst>
            </p:cNvPr>
            <p:cNvSpPr/>
            <p:nvPr/>
          </p:nvSpPr>
          <p:spPr>
            <a:xfrm>
              <a:off x="3467100" y="2643188"/>
              <a:ext cx="304800" cy="161925"/>
            </a:xfrm>
            <a:custGeom>
              <a:avLst/>
              <a:gdLst>
                <a:gd name="connsiteX0" fmla="*/ 0 w 304800"/>
                <a:gd name="connsiteY0" fmla="*/ 23812 h 161925"/>
                <a:gd name="connsiteX1" fmla="*/ 119063 w 304800"/>
                <a:gd name="connsiteY1" fmla="*/ 0 h 161925"/>
                <a:gd name="connsiteX2" fmla="*/ 128588 w 304800"/>
                <a:gd name="connsiteY2" fmla="*/ 138112 h 161925"/>
                <a:gd name="connsiteX3" fmla="*/ 238125 w 304800"/>
                <a:gd name="connsiteY3" fmla="*/ 57150 h 161925"/>
                <a:gd name="connsiteX4" fmla="*/ 304800 w 304800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161925">
                  <a:moveTo>
                    <a:pt x="0" y="23812"/>
                  </a:moveTo>
                  <a:lnTo>
                    <a:pt x="119063" y="0"/>
                  </a:lnTo>
                  <a:lnTo>
                    <a:pt x="128588" y="138112"/>
                  </a:lnTo>
                  <a:lnTo>
                    <a:pt x="238125" y="57150"/>
                  </a:lnTo>
                  <a:lnTo>
                    <a:pt x="304800" y="16192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98CEAE0A-B371-41A3-AA0A-0A256BFEE923}"/>
                </a:ext>
              </a:extLst>
            </p:cNvPr>
            <p:cNvSpPr/>
            <p:nvPr/>
          </p:nvSpPr>
          <p:spPr>
            <a:xfrm>
              <a:off x="4310064" y="2852738"/>
              <a:ext cx="252412" cy="95250"/>
            </a:xfrm>
            <a:custGeom>
              <a:avLst/>
              <a:gdLst>
                <a:gd name="connsiteX0" fmla="*/ 252412 w 252412"/>
                <a:gd name="connsiteY0" fmla="*/ 0 h 95250"/>
                <a:gd name="connsiteX1" fmla="*/ 204787 w 252412"/>
                <a:gd name="connsiteY1" fmla="*/ 95250 h 95250"/>
                <a:gd name="connsiteX2" fmla="*/ 100012 w 252412"/>
                <a:gd name="connsiteY2" fmla="*/ 4763 h 95250"/>
                <a:gd name="connsiteX3" fmla="*/ 0 w 252412"/>
                <a:gd name="connsiteY3" fmla="*/ 7143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2412" h="95250">
                  <a:moveTo>
                    <a:pt x="252412" y="0"/>
                  </a:moveTo>
                  <a:lnTo>
                    <a:pt x="204787" y="95250"/>
                  </a:lnTo>
                  <a:lnTo>
                    <a:pt x="100012" y="4763"/>
                  </a:lnTo>
                  <a:lnTo>
                    <a:pt x="0" y="71438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D1806354-116E-47D7-AF76-DE8ED4BF0F66}"/>
              </a:ext>
            </a:extLst>
          </p:cNvPr>
          <p:cNvGrpSpPr/>
          <p:nvPr/>
        </p:nvGrpSpPr>
        <p:grpSpPr>
          <a:xfrm>
            <a:off x="4227298" y="966504"/>
            <a:ext cx="1471580" cy="1385016"/>
            <a:chOff x="923925" y="995363"/>
            <a:chExt cx="1133475" cy="1066800"/>
          </a:xfrm>
        </p:grpSpPr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BDD5B09D-F39A-4C81-A293-6961E9D8FD81}"/>
                </a:ext>
              </a:extLst>
            </p:cNvPr>
            <p:cNvSpPr/>
            <p:nvPr/>
          </p:nvSpPr>
          <p:spPr>
            <a:xfrm>
              <a:off x="1200150" y="1276350"/>
              <a:ext cx="519113" cy="476250"/>
            </a:xfrm>
            <a:custGeom>
              <a:avLst/>
              <a:gdLst>
                <a:gd name="connsiteX0" fmla="*/ 14288 w 519113"/>
                <a:gd name="connsiteY0" fmla="*/ 180975 h 476250"/>
                <a:gd name="connsiteX1" fmla="*/ 42863 w 519113"/>
                <a:gd name="connsiteY1" fmla="*/ 266700 h 476250"/>
                <a:gd name="connsiteX2" fmla="*/ 0 w 519113"/>
                <a:gd name="connsiteY2" fmla="*/ 361950 h 476250"/>
                <a:gd name="connsiteX3" fmla="*/ 119063 w 519113"/>
                <a:gd name="connsiteY3" fmla="*/ 381000 h 476250"/>
                <a:gd name="connsiteX4" fmla="*/ 214313 w 519113"/>
                <a:gd name="connsiteY4" fmla="*/ 476250 h 476250"/>
                <a:gd name="connsiteX5" fmla="*/ 300038 w 519113"/>
                <a:gd name="connsiteY5" fmla="*/ 390525 h 476250"/>
                <a:gd name="connsiteX6" fmla="*/ 471488 w 519113"/>
                <a:gd name="connsiteY6" fmla="*/ 361950 h 476250"/>
                <a:gd name="connsiteX7" fmla="*/ 457200 w 519113"/>
                <a:gd name="connsiteY7" fmla="*/ 252413 h 476250"/>
                <a:gd name="connsiteX8" fmla="*/ 519113 w 519113"/>
                <a:gd name="connsiteY8" fmla="*/ 214313 h 476250"/>
                <a:gd name="connsiteX9" fmla="*/ 452438 w 519113"/>
                <a:gd name="connsiteY9" fmla="*/ 42863 h 476250"/>
                <a:gd name="connsiteX10" fmla="*/ 304800 w 519113"/>
                <a:gd name="connsiteY10" fmla="*/ 71438 h 476250"/>
                <a:gd name="connsiteX11" fmla="*/ 233363 w 519113"/>
                <a:gd name="connsiteY11" fmla="*/ 0 h 476250"/>
                <a:gd name="connsiteX12" fmla="*/ 138113 w 519113"/>
                <a:gd name="connsiteY12" fmla="*/ 119063 h 476250"/>
                <a:gd name="connsiteX13" fmla="*/ 14288 w 519113"/>
                <a:gd name="connsiteY13" fmla="*/ 180975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19113" h="476250">
                  <a:moveTo>
                    <a:pt x="14288" y="180975"/>
                  </a:moveTo>
                  <a:lnTo>
                    <a:pt x="42863" y="266700"/>
                  </a:lnTo>
                  <a:lnTo>
                    <a:pt x="0" y="361950"/>
                  </a:lnTo>
                  <a:lnTo>
                    <a:pt x="119063" y="381000"/>
                  </a:lnTo>
                  <a:lnTo>
                    <a:pt x="214313" y="476250"/>
                  </a:lnTo>
                  <a:lnTo>
                    <a:pt x="300038" y="390525"/>
                  </a:lnTo>
                  <a:lnTo>
                    <a:pt x="471488" y="361950"/>
                  </a:lnTo>
                  <a:lnTo>
                    <a:pt x="457200" y="252413"/>
                  </a:lnTo>
                  <a:lnTo>
                    <a:pt x="519113" y="214313"/>
                  </a:lnTo>
                  <a:lnTo>
                    <a:pt x="452438" y="42863"/>
                  </a:lnTo>
                  <a:lnTo>
                    <a:pt x="304800" y="71438"/>
                  </a:lnTo>
                  <a:lnTo>
                    <a:pt x="233363" y="0"/>
                  </a:lnTo>
                  <a:lnTo>
                    <a:pt x="138113" y="119063"/>
                  </a:lnTo>
                  <a:lnTo>
                    <a:pt x="14288" y="180975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5174E0F8-5D83-4AA4-9B37-FB2D4598F066}"/>
                </a:ext>
              </a:extLst>
            </p:cNvPr>
            <p:cNvSpPr/>
            <p:nvPr/>
          </p:nvSpPr>
          <p:spPr>
            <a:xfrm>
              <a:off x="1042988" y="1643063"/>
              <a:ext cx="157162" cy="176212"/>
            </a:xfrm>
            <a:custGeom>
              <a:avLst/>
              <a:gdLst>
                <a:gd name="connsiteX0" fmla="*/ 85725 w 157162"/>
                <a:gd name="connsiteY0" fmla="*/ 176212 h 176212"/>
                <a:gd name="connsiteX1" fmla="*/ 0 w 157162"/>
                <a:gd name="connsiteY1" fmla="*/ 19050 h 176212"/>
                <a:gd name="connsiteX2" fmla="*/ 104775 w 157162"/>
                <a:gd name="connsiteY2" fmla="*/ 47625 h 176212"/>
                <a:gd name="connsiteX3" fmla="*/ 157162 w 157162"/>
                <a:gd name="connsiteY3" fmla="*/ 0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162" h="176212">
                  <a:moveTo>
                    <a:pt x="85725" y="176212"/>
                  </a:moveTo>
                  <a:lnTo>
                    <a:pt x="0" y="19050"/>
                  </a:lnTo>
                  <a:lnTo>
                    <a:pt x="104775" y="47625"/>
                  </a:lnTo>
                  <a:lnTo>
                    <a:pt x="157162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4B4E70D2-CBA6-49E5-9E31-DAB349800154}"/>
                </a:ext>
              </a:extLst>
            </p:cNvPr>
            <p:cNvSpPr/>
            <p:nvPr/>
          </p:nvSpPr>
          <p:spPr>
            <a:xfrm>
              <a:off x="1724025" y="1457325"/>
              <a:ext cx="333375" cy="80963"/>
            </a:xfrm>
            <a:custGeom>
              <a:avLst/>
              <a:gdLst>
                <a:gd name="connsiteX0" fmla="*/ 333375 w 333375"/>
                <a:gd name="connsiteY0" fmla="*/ 80963 h 80963"/>
                <a:gd name="connsiteX1" fmla="*/ 261938 w 333375"/>
                <a:gd name="connsiteY1" fmla="*/ 0 h 80963"/>
                <a:gd name="connsiteX2" fmla="*/ 195263 w 333375"/>
                <a:gd name="connsiteY2" fmla="*/ 71438 h 80963"/>
                <a:gd name="connsiteX3" fmla="*/ 114300 w 333375"/>
                <a:gd name="connsiteY3" fmla="*/ 14288 h 80963"/>
                <a:gd name="connsiteX4" fmla="*/ 0 w 333375"/>
                <a:gd name="connsiteY4" fmla="*/ 38100 h 8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5" h="80963">
                  <a:moveTo>
                    <a:pt x="333375" y="80963"/>
                  </a:moveTo>
                  <a:lnTo>
                    <a:pt x="261938" y="0"/>
                  </a:lnTo>
                  <a:lnTo>
                    <a:pt x="195263" y="71438"/>
                  </a:lnTo>
                  <a:lnTo>
                    <a:pt x="114300" y="14288"/>
                  </a:lnTo>
                  <a:lnTo>
                    <a:pt x="0" y="381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E57EA632-6FF3-48F1-A6EF-CBF725235304}"/>
                </a:ext>
              </a:extLst>
            </p:cNvPr>
            <p:cNvSpPr/>
            <p:nvPr/>
          </p:nvSpPr>
          <p:spPr>
            <a:xfrm>
              <a:off x="1400175" y="1747838"/>
              <a:ext cx="90488" cy="314325"/>
            </a:xfrm>
            <a:custGeom>
              <a:avLst/>
              <a:gdLst>
                <a:gd name="connsiteX0" fmla="*/ 38100 w 90488"/>
                <a:gd name="connsiteY0" fmla="*/ 314325 h 314325"/>
                <a:gd name="connsiteX1" fmla="*/ 90488 w 90488"/>
                <a:gd name="connsiteY1" fmla="*/ 200025 h 314325"/>
                <a:gd name="connsiteX2" fmla="*/ 0 w 90488"/>
                <a:gd name="connsiteY2" fmla="*/ 152400 h 314325"/>
                <a:gd name="connsiteX3" fmla="*/ 14288 w 90488"/>
                <a:gd name="connsiteY3" fmla="*/ 0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488" h="314325">
                  <a:moveTo>
                    <a:pt x="38100" y="314325"/>
                  </a:moveTo>
                  <a:lnTo>
                    <a:pt x="90488" y="200025"/>
                  </a:lnTo>
                  <a:lnTo>
                    <a:pt x="0" y="152400"/>
                  </a:lnTo>
                  <a:lnTo>
                    <a:pt x="14288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3FCD1F24-DF92-4B55-A33B-C500921BDB9C}"/>
                </a:ext>
              </a:extLst>
            </p:cNvPr>
            <p:cNvSpPr/>
            <p:nvPr/>
          </p:nvSpPr>
          <p:spPr>
            <a:xfrm>
              <a:off x="1343025" y="995363"/>
              <a:ext cx="85725" cy="276225"/>
            </a:xfrm>
            <a:custGeom>
              <a:avLst/>
              <a:gdLst>
                <a:gd name="connsiteX0" fmla="*/ 57150 w 85725"/>
                <a:gd name="connsiteY0" fmla="*/ 0 h 276225"/>
                <a:gd name="connsiteX1" fmla="*/ 0 w 85725"/>
                <a:gd name="connsiteY1" fmla="*/ 52387 h 276225"/>
                <a:gd name="connsiteX2" fmla="*/ 80963 w 85725"/>
                <a:gd name="connsiteY2" fmla="*/ 104775 h 276225"/>
                <a:gd name="connsiteX3" fmla="*/ 14288 w 85725"/>
                <a:gd name="connsiteY3" fmla="*/ 171450 h 276225"/>
                <a:gd name="connsiteX4" fmla="*/ 85725 w 85725"/>
                <a:gd name="connsiteY4" fmla="*/ 276225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276225">
                  <a:moveTo>
                    <a:pt x="57150" y="0"/>
                  </a:moveTo>
                  <a:lnTo>
                    <a:pt x="0" y="52387"/>
                  </a:lnTo>
                  <a:lnTo>
                    <a:pt x="80963" y="104775"/>
                  </a:lnTo>
                  <a:lnTo>
                    <a:pt x="14288" y="171450"/>
                  </a:lnTo>
                  <a:lnTo>
                    <a:pt x="85725" y="27622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AEFDFEBA-8ABE-44B3-B2D6-2E2985A0F851}"/>
                </a:ext>
              </a:extLst>
            </p:cNvPr>
            <p:cNvSpPr/>
            <p:nvPr/>
          </p:nvSpPr>
          <p:spPr>
            <a:xfrm>
              <a:off x="923925" y="1243013"/>
              <a:ext cx="285750" cy="214312"/>
            </a:xfrm>
            <a:custGeom>
              <a:avLst/>
              <a:gdLst>
                <a:gd name="connsiteX0" fmla="*/ 19050 w 285750"/>
                <a:gd name="connsiteY0" fmla="*/ 0 h 214312"/>
                <a:gd name="connsiteX1" fmla="*/ 0 w 285750"/>
                <a:gd name="connsiteY1" fmla="*/ 119062 h 214312"/>
                <a:gd name="connsiteX2" fmla="*/ 104775 w 285750"/>
                <a:gd name="connsiteY2" fmla="*/ 80962 h 214312"/>
                <a:gd name="connsiteX3" fmla="*/ 133350 w 285750"/>
                <a:gd name="connsiteY3" fmla="*/ 209550 h 214312"/>
                <a:gd name="connsiteX4" fmla="*/ 209550 w 285750"/>
                <a:gd name="connsiteY4" fmla="*/ 190500 h 214312"/>
                <a:gd name="connsiteX5" fmla="*/ 285750 w 285750"/>
                <a:gd name="connsiteY5" fmla="*/ 214312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0" h="214312">
                  <a:moveTo>
                    <a:pt x="19050" y="0"/>
                  </a:moveTo>
                  <a:lnTo>
                    <a:pt x="0" y="119062"/>
                  </a:lnTo>
                  <a:lnTo>
                    <a:pt x="104775" y="80962"/>
                  </a:lnTo>
                  <a:lnTo>
                    <a:pt x="133350" y="209550"/>
                  </a:lnTo>
                  <a:lnTo>
                    <a:pt x="209550" y="190500"/>
                  </a:lnTo>
                  <a:lnTo>
                    <a:pt x="285750" y="214312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8A045103-8593-4016-AC53-8137863AB72A}"/>
                </a:ext>
              </a:extLst>
            </p:cNvPr>
            <p:cNvSpPr/>
            <p:nvPr/>
          </p:nvSpPr>
          <p:spPr>
            <a:xfrm>
              <a:off x="1671638" y="1638300"/>
              <a:ext cx="114300" cy="166688"/>
            </a:xfrm>
            <a:custGeom>
              <a:avLst/>
              <a:gdLst>
                <a:gd name="connsiteX0" fmla="*/ 71437 w 114300"/>
                <a:gd name="connsiteY0" fmla="*/ 166688 h 166688"/>
                <a:gd name="connsiteX1" fmla="*/ 114300 w 114300"/>
                <a:gd name="connsiteY1" fmla="*/ 52388 h 166688"/>
                <a:gd name="connsiteX2" fmla="*/ 14287 w 114300"/>
                <a:gd name="connsiteY2" fmla="*/ 66675 h 166688"/>
                <a:gd name="connsiteX3" fmla="*/ 0 w 114300"/>
                <a:gd name="connsiteY3" fmla="*/ 0 h 166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166688">
                  <a:moveTo>
                    <a:pt x="71437" y="166688"/>
                  </a:moveTo>
                  <a:lnTo>
                    <a:pt x="114300" y="52388"/>
                  </a:lnTo>
                  <a:lnTo>
                    <a:pt x="14287" y="66675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7A2D2D8-04C2-4DCC-B460-223BDA1B0CB9}"/>
                </a:ext>
              </a:extLst>
            </p:cNvPr>
            <p:cNvSpPr/>
            <p:nvPr/>
          </p:nvSpPr>
          <p:spPr>
            <a:xfrm>
              <a:off x="1657350" y="1123950"/>
              <a:ext cx="109538" cy="200025"/>
            </a:xfrm>
            <a:custGeom>
              <a:avLst/>
              <a:gdLst>
                <a:gd name="connsiteX0" fmla="*/ 80963 w 109538"/>
                <a:gd name="connsiteY0" fmla="*/ 0 h 200025"/>
                <a:gd name="connsiteX1" fmla="*/ 109538 w 109538"/>
                <a:gd name="connsiteY1" fmla="*/ 100013 h 200025"/>
                <a:gd name="connsiteX2" fmla="*/ 14288 w 109538"/>
                <a:gd name="connsiteY2" fmla="*/ 100013 h 200025"/>
                <a:gd name="connsiteX3" fmla="*/ 0 w 109538"/>
                <a:gd name="connsiteY3" fmla="*/ 20002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8" h="200025">
                  <a:moveTo>
                    <a:pt x="80963" y="0"/>
                  </a:moveTo>
                  <a:lnTo>
                    <a:pt x="109538" y="100013"/>
                  </a:lnTo>
                  <a:lnTo>
                    <a:pt x="14288" y="100013"/>
                  </a:lnTo>
                  <a:lnTo>
                    <a:pt x="0" y="20002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C939B726-D9DE-4D22-9D72-58A883D1637E}"/>
                </a:ext>
              </a:extLst>
            </p:cNvPr>
            <p:cNvSpPr/>
            <p:nvPr/>
          </p:nvSpPr>
          <p:spPr>
            <a:xfrm>
              <a:off x="1452563" y="1347788"/>
              <a:ext cx="52387" cy="104775"/>
            </a:xfrm>
            <a:custGeom>
              <a:avLst/>
              <a:gdLst>
                <a:gd name="connsiteX0" fmla="*/ 52387 w 52387"/>
                <a:gd name="connsiteY0" fmla="*/ 0 h 104775"/>
                <a:gd name="connsiteX1" fmla="*/ 38100 w 52387"/>
                <a:gd name="connsiteY1" fmla="*/ 95250 h 104775"/>
                <a:gd name="connsiteX2" fmla="*/ 0 w 52387"/>
                <a:gd name="connsiteY2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387" h="104775">
                  <a:moveTo>
                    <a:pt x="52387" y="0"/>
                  </a:moveTo>
                  <a:lnTo>
                    <a:pt x="38100" y="95250"/>
                  </a:lnTo>
                  <a:lnTo>
                    <a:pt x="0" y="10477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2C35681D-EA91-4AC1-BCC7-B9B73B4307F5}"/>
                </a:ext>
              </a:extLst>
            </p:cNvPr>
            <p:cNvSpPr/>
            <p:nvPr/>
          </p:nvSpPr>
          <p:spPr>
            <a:xfrm>
              <a:off x="1243013" y="1524000"/>
              <a:ext cx="100012" cy="28575"/>
            </a:xfrm>
            <a:custGeom>
              <a:avLst/>
              <a:gdLst>
                <a:gd name="connsiteX0" fmla="*/ 0 w 100012"/>
                <a:gd name="connsiteY0" fmla="*/ 4763 h 28575"/>
                <a:gd name="connsiteX1" fmla="*/ 66675 w 100012"/>
                <a:gd name="connsiteY1" fmla="*/ 28575 h 28575"/>
                <a:gd name="connsiteX2" fmla="*/ 100012 w 100012"/>
                <a:gd name="connsiteY2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12" h="28575">
                  <a:moveTo>
                    <a:pt x="0" y="4763"/>
                  </a:moveTo>
                  <a:lnTo>
                    <a:pt x="66675" y="28575"/>
                  </a:lnTo>
                  <a:lnTo>
                    <a:pt x="100012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5FDF7391-83B0-4145-A65F-F9835B6BD533}"/>
              </a:ext>
            </a:extLst>
          </p:cNvPr>
          <p:cNvGrpSpPr/>
          <p:nvPr/>
        </p:nvGrpSpPr>
        <p:grpSpPr>
          <a:xfrm>
            <a:off x="2336193" y="1041685"/>
            <a:ext cx="1470255" cy="1061485"/>
            <a:chOff x="1121569" y="2867025"/>
            <a:chExt cx="1062038" cy="766763"/>
          </a:xfrm>
        </p:grpSpPr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4426AC00-32D6-4873-936A-42C08CDADF65}"/>
                </a:ext>
              </a:extLst>
            </p:cNvPr>
            <p:cNvSpPr/>
            <p:nvPr/>
          </p:nvSpPr>
          <p:spPr>
            <a:xfrm>
              <a:off x="1390650" y="3043237"/>
              <a:ext cx="528281" cy="414338"/>
            </a:xfrm>
            <a:custGeom>
              <a:avLst/>
              <a:gdLst>
                <a:gd name="connsiteX0" fmla="*/ 0 w 728663"/>
                <a:gd name="connsiteY0" fmla="*/ 157163 h 571500"/>
                <a:gd name="connsiteX1" fmla="*/ 119063 w 728663"/>
                <a:gd name="connsiteY1" fmla="*/ 247650 h 571500"/>
                <a:gd name="connsiteX2" fmla="*/ 28575 w 728663"/>
                <a:gd name="connsiteY2" fmla="*/ 390525 h 571500"/>
                <a:gd name="connsiteX3" fmla="*/ 157163 w 728663"/>
                <a:gd name="connsiteY3" fmla="*/ 461963 h 571500"/>
                <a:gd name="connsiteX4" fmla="*/ 138113 w 728663"/>
                <a:gd name="connsiteY4" fmla="*/ 566738 h 571500"/>
                <a:gd name="connsiteX5" fmla="*/ 314325 w 728663"/>
                <a:gd name="connsiteY5" fmla="*/ 481013 h 571500"/>
                <a:gd name="connsiteX6" fmla="*/ 442913 w 728663"/>
                <a:gd name="connsiteY6" fmla="*/ 571500 h 571500"/>
                <a:gd name="connsiteX7" fmla="*/ 528638 w 728663"/>
                <a:gd name="connsiteY7" fmla="*/ 428625 h 571500"/>
                <a:gd name="connsiteX8" fmla="*/ 728663 w 728663"/>
                <a:gd name="connsiteY8" fmla="*/ 395288 h 571500"/>
                <a:gd name="connsiteX9" fmla="*/ 561975 w 728663"/>
                <a:gd name="connsiteY9" fmla="*/ 271463 h 571500"/>
                <a:gd name="connsiteX10" fmla="*/ 619125 w 728663"/>
                <a:gd name="connsiteY10" fmla="*/ 114300 h 571500"/>
                <a:gd name="connsiteX11" fmla="*/ 542925 w 728663"/>
                <a:gd name="connsiteY11" fmla="*/ 109538 h 571500"/>
                <a:gd name="connsiteX12" fmla="*/ 476250 w 728663"/>
                <a:gd name="connsiteY12" fmla="*/ 0 h 571500"/>
                <a:gd name="connsiteX13" fmla="*/ 366713 w 728663"/>
                <a:gd name="connsiteY13" fmla="*/ 95250 h 571500"/>
                <a:gd name="connsiteX14" fmla="*/ 261938 w 728663"/>
                <a:gd name="connsiteY14" fmla="*/ 19050 h 571500"/>
                <a:gd name="connsiteX15" fmla="*/ 152400 w 728663"/>
                <a:gd name="connsiteY15" fmla="*/ 142875 h 571500"/>
                <a:gd name="connsiteX16" fmla="*/ 0 w 728663"/>
                <a:gd name="connsiteY16" fmla="*/ 157163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8663" h="571500">
                  <a:moveTo>
                    <a:pt x="0" y="157163"/>
                  </a:moveTo>
                  <a:lnTo>
                    <a:pt x="119063" y="247650"/>
                  </a:lnTo>
                  <a:lnTo>
                    <a:pt x="28575" y="390525"/>
                  </a:lnTo>
                  <a:lnTo>
                    <a:pt x="157163" y="461963"/>
                  </a:lnTo>
                  <a:lnTo>
                    <a:pt x="138113" y="566738"/>
                  </a:lnTo>
                  <a:lnTo>
                    <a:pt x="314325" y="481013"/>
                  </a:lnTo>
                  <a:lnTo>
                    <a:pt x="442913" y="571500"/>
                  </a:lnTo>
                  <a:lnTo>
                    <a:pt x="528638" y="428625"/>
                  </a:lnTo>
                  <a:lnTo>
                    <a:pt x="728663" y="395288"/>
                  </a:lnTo>
                  <a:lnTo>
                    <a:pt x="561975" y="271463"/>
                  </a:lnTo>
                  <a:lnTo>
                    <a:pt x="619125" y="114300"/>
                  </a:lnTo>
                  <a:lnTo>
                    <a:pt x="542925" y="109538"/>
                  </a:lnTo>
                  <a:lnTo>
                    <a:pt x="476250" y="0"/>
                  </a:lnTo>
                  <a:lnTo>
                    <a:pt x="366713" y="95250"/>
                  </a:lnTo>
                  <a:lnTo>
                    <a:pt x="261938" y="19050"/>
                  </a:lnTo>
                  <a:lnTo>
                    <a:pt x="152400" y="142875"/>
                  </a:lnTo>
                  <a:lnTo>
                    <a:pt x="0" y="157163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CE432831-9BFF-4B87-B0B2-BF32440A9A50}"/>
                </a:ext>
              </a:extLst>
            </p:cNvPr>
            <p:cNvSpPr/>
            <p:nvPr/>
          </p:nvSpPr>
          <p:spPr>
            <a:xfrm>
              <a:off x="1716881" y="2919413"/>
              <a:ext cx="219075" cy="121443"/>
            </a:xfrm>
            <a:custGeom>
              <a:avLst/>
              <a:gdLst>
                <a:gd name="connsiteX0" fmla="*/ 0 w 219075"/>
                <a:gd name="connsiteY0" fmla="*/ 73818 h 121443"/>
                <a:gd name="connsiteX1" fmla="*/ 16669 w 219075"/>
                <a:gd name="connsiteY1" fmla="*/ 121443 h 121443"/>
                <a:gd name="connsiteX2" fmla="*/ 157163 w 219075"/>
                <a:gd name="connsiteY2" fmla="*/ 9525 h 121443"/>
                <a:gd name="connsiteX3" fmla="*/ 219075 w 219075"/>
                <a:gd name="connsiteY3" fmla="*/ 0 h 12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075" h="121443">
                  <a:moveTo>
                    <a:pt x="0" y="73818"/>
                  </a:moveTo>
                  <a:lnTo>
                    <a:pt x="16669" y="121443"/>
                  </a:lnTo>
                  <a:lnTo>
                    <a:pt x="157163" y="9525"/>
                  </a:lnTo>
                  <a:lnTo>
                    <a:pt x="21907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2E971A0B-83C1-4749-95EB-F18FCF02AD62}"/>
                </a:ext>
              </a:extLst>
            </p:cNvPr>
            <p:cNvSpPr/>
            <p:nvPr/>
          </p:nvSpPr>
          <p:spPr>
            <a:xfrm>
              <a:off x="1302544" y="3450431"/>
              <a:ext cx="188119" cy="159544"/>
            </a:xfrm>
            <a:custGeom>
              <a:avLst/>
              <a:gdLst>
                <a:gd name="connsiteX0" fmla="*/ 0 w 188119"/>
                <a:gd name="connsiteY0" fmla="*/ 159544 h 159544"/>
                <a:gd name="connsiteX1" fmla="*/ 104775 w 188119"/>
                <a:gd name="connsiteY1" fmla="*/ 119063 h 159544"/>
                <a:gd name="connsiteX2" fmla="*/ 69056 w 188119"/>
                <a:gd name="connsiteY2" fmla="*/ 57150 h 159544"/>
                <a:gd name="connsiteX3" fmla="*/ 178594 w 188119"/>
                <a:gd name="connsiteY3" fmla="*/ 61913 h 159544"/>
                <a:gd name="connsiteX4" fmla="*/ 188119 w 188119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119" h="159544">
                  <a:moveTo>
                    <a:pt x="0" y="159544"/>
                  </a:moveTo>
                  <a:lnTo>
                    <a:pt x="104775" y="119063"/>
                  </a:lnTo>
                  <a:lnTo>
                    <a:pt x="69056" y="57150"/>
                  </a:lnTo>
                  <a:lnTo>
                    <a:pt x="178594" y="61913"/>
                  </a:lnTo>
                  <a:lnTo>
                    <a:pt x="18811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FFF6E5D2-D787-488E-9F17-F9C6BA012FFD}"/>
                </a:ext>
              </a:extLst>
            </p:cNvPr>
            <p:cNvSpPr/>
            <p:nvPr/>
          </p:nvSpPr>
          <p:spPr>
            <a:xfrm>
              <a:off x="1716881" y="3459956"/>
              <a:ext cx="95250" cy="173832"/>
            </a:xfrm>
            <a:custGeom>
              <a:avLst/>
              <a:gdLst>
                <a:gd name="connsiteX0" fmla="*/ 52388 w 95250"/>
                <a:gd name="connsiteY0" fmla="*/ 173832 h 173832"/>
                <a:gd name="connsiteX1" fmla="*/ 95250 w 95250"/>
                <a:gd name="connsiteY1" fmla="*/ 102394 h 173832"/>
                <a:gd name="connsiteX2" fmla="*/ 28575 w 95250"/>
                <a:gd name="connsiteY2" fmla="*/ 83344 h 173832"/>
                <a:gd name="connsiteX3" fmla="*/ 71438 w 95250"/>
                <a:gd name="connsiteY3" fmla="*/ 11907 h 173832"/>
                <a:gd name="connsiteX4" fmla="*/ 0 w 95250"/>
                <a:gd name="connsiteY4" fmla="*/ 0 h 17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73832">
                  <a:moveTo>
                    <a:pt x="52388" y="173832"/>
                  </a:moveTo>
                  <a:lnTo>
                    <a:pt x="95250" y="102394"/>
                  </a:lnTo>
                  <a:lnTo>
                    <a:pt x="28575" y="83344"/>
                  </a:lnTo>
                  <a:lnTo>
                    <a:pt x="71438" y="11907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97078E25-333D-4255-9F36-28F70A5909CA}"/>
                </a:ext>
              </a:extLst>
            </p:cNvPr>
            <p:cNvSpPr/>
            <p:nvPr/>
          </p:nvSpPr>
          <p:spPr>
            <a:xfrm>
              <a:off x="1121569" y="3020616"/>
              <a:ext cx="271463" cy="152400"/>
            </a:xfrm>
            <a:custGeom>
              <a:avLst/>
              <a:gdLst>
                <a:gd name="connsiteX0" fmla="*/ 0 w 271463"/>
                <a:gd name="connsiteY0" fmla="*/ 71437 h 152400"/>
                <a:gd name="connsiteX1" fmla="*/ 100013 w 271463"/>
                <a:gd name="connsiteY1" fmla="*/ 47625 h 152400"/>
                <a:gd name="connsiteX2" fmla="*/ 100013 w 271463"/>
                <a:gd name="connsiteY2" fmla="*/ 152400 h 152400"/>
                <a:gd name="connsiteX3" fmla="*/ 171450 w 271463"/>
                <a:gd name="connsiteY3" fmla="*/ 88106 h 152400"/>
                <a:gd name="connsiteX4" fmla="*/ 266700 w 271463"/>
                <a:gd name="connsiteY4" fmla="*/ 138112 h 152400"/>
                <a:gd name="connsiteX5" fmla="*/ 271463 w 271463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463" h="152400">
                  <a:moveTo>
                    <a:pt x="0" y="71437"/>
                  </a:moveTo>
                  <a:lnTo>
                    <a:pt x="100013" y="47625"/>
                  </a:lnTo>
                  <a:lnTo>
                    <a:pt x="100013" y="152400"/>
                  </a:lnTo>
                  <a:lnTo>
                    <a:pt x="171450" y="88106"/>
                  </a:lnTo>
                  <a:lnTo>
                    <a:pt x="266700" y="138112"/>
                  </a:lnTo>
                  <a:lnTo>
                    <a:pt x="271463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54FE12C0-DEE2-44ED-9B05-1EB710E29D1E}"/>
                </a:ext>
              </a:extLst>
            </p:cNvPr>
            <p:cNvSpPr/>
            <p:nvPr/>
          </p:nvSpPr>
          <p:spPr>
            <a:xfrm>
              <a:off x="1926432" y="3198019"/>
              <a:ext cx="257175" cy="200025"/>
            </a:xfrm>
            <a:custGeom>
              <a:avLst/>
              <a:gdLst>
                <a:gd name="connsiteX0" fmla="*/ 257175 w 257175"/>
                <a:gd name="connsiteY0" fmla="*/ 0 h 200025"/>
                <a:gd name="connsiteX1" fmla="*/ 195262 w 257175"/>
                <a:gd name="connsiteY1" fmla="*/ 66675 h 200025"/>
                <a:gd name="connsiteX2" fmla="*/ 152400 w 257175"/>
                <a:gd name="connsiteY2" fmla="*/ 26194 h 200025"/>
                <a:gd name="connsiteX3" fmla="*/ 116681 w 257175"/>
                <a:gd name="connsiteY3" fmla="*/ 78581 h 200025"/>
                <a:gd name="connsiteX4" fmla="*/ 35719 w 257175"/>
                <a:gd name="connsiteY4" fmla="*/ 42862 h 200025"/>
                <a:gd name="connsiteX5" fmla="*/ 0 w 257175"/>
                <a:gd name="connsiteY5" fmla="*/ 130969 h 200025"/>
                <a:gd name="connsiteX6" fmla="*/ 59531 w 257175"/>
                <a:gd name="connsiteY6" fmla="*/ 200025 h 200025"/>
                <a:gd name="connsiteX7" fmla="*/ 121444 w 257175"/>
                <a:gd name="connsiteY7" fmla="*/ 166687 h 200025"/>
                <a:gd name="connsiteX8" fmla="*/ 121444 w 257175"/>
                <a:gd name="connsiteY8" fmla="*/ 159544 h 200025"/>
                <a:gd name="connsiteX9" fmla="*/ 176212 w 257175"/>
                <a:gd name="connsiteY9" fmla="*/ 190500 h 200025"/>
                <a:gd name="connsiteX10" fmla="*/ 185737 w 257175"/>
                <a:gd name="connsiteY10" fmla="*/ 171450 h 200025"/>
                <a:gd name="connsiteX0" fmla="*/ 257175 w 257175"/>
                <a:gd name="connsiteY0" fmla="*/ 0 h 200025"/>
                <a:gd name="connsiteX1" fmla="*/ 195262 w 257175"/>
                <a:gd name="connsiteY1" fmla="*/ 66675 h 200025"/>
                <a:gd name="connsiteX2" fmla="*/ 152400 w 257175"/>
                <a:gd name="connsiteY2" fmla="*/ 26194 h 200025"/>
                <a:gd name="connsiteX3" fmla="*/ 116681 w 257175"/>
                <a:gd name="connsiteY3" fmla="*/ 78581 h 200025"/>
                <a:gd name="connsiteX4" fmla="*/ 35719 w 257175"/>
                <a:gd name="connsiteY4" fmla="*/ 42862 h 200025"/>
                <a:gd name="connsiteX5" fmla="*/ 0 w 257175"/>
                <a:gd name="connsiteY5" fmla="*/ 130969 h 200025"/>
                <a:gd name="connsiteX6" fmla="*/ 59531 w 257175"/>
                <a:gd name="connsiteY6" fmla="*/ 200025 h 200025"/>
                <a:gd name="connsiteX7" fmla="*/ 121444 w 257175"/>
                <a:gd name="connsiteY7" fmla="*/ 159544 h 200025"/>
                <a:gd name="connsiteX8" fmla="*/ 176212 w 257175"/>
                <a:gd name="connsiteY8" fmla="*/ 190500 h 200025"/>
                <a:gd name="connsiteX9" fmla="*/ 185737 w 257175"/>
                <a:gd name="connsiteY9" fmla="*/ 171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7175" h="200025">
                  <a:moveTo>
                    <a:pt x="257175" y="0"/>
                  </a:moveTo>
                  <a:lnTo>
                    <a:pt x="195262" y="66675"/>
                  </a:lnTo>
                  <a:lnTo>
                    <a:pt x="152400" y="26194"/>
                  </a:lnTo>
                  <a:lnTo>
                    <a:pt x="116681" y="78581"/>
                  </a:lnTo>
                  <a:lnTo>
                    <a:pt x="35719" y="42862"/>
                  </a:lnTo>
                  <a:lnTo>
                    <a:pt x="0" y="130969"/>
                  </a:lnTo>
                  <a:lnTo>
                    <a:pt x="59531" y="200025"/>
                  </a:lnTo>
                  <a:lnTo>
                    <a:pt x="121444" y="159544"/>
                  </a:lnTo>
                  <a:lnTo>
                    <a:pt x="176212" y="190500"/>
                  </a:lnTo>
                  <a:lnTo>
                    <a:pt x="185737" y="17145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9C5FBA07-6B10-4288-9BE0-4270BE34E6DB}"/>
                </a:ext>
              </a:extLst>
            </p:cNvPr>
            <p:cNvSpPr/>
            <p:nvPr/>
          </p:nvSpPr>
          <p:spPr>
            <a:xfrm>
              <a:off x="1554956" y="2867025"/>
              <a:ext cx="54769" cy="192881"/>
            </a:xfrm>
            <a:custGeom>
              <a:avLst/>
              <a:gdLst>
                <a:gd name="connsiteX0" fmla="*/ 7144 w 54769"/>
                <a:gd name="connsiteY0" fmla="*/ 0 h 192881"/>
                <a:gd name="connsiteX1" fmla="*/ 54769 w 54769"/>
                <a:gd name="connsiteY1" fmla="*/ 97631 h 192881"/>
                <a:gd name="connsiteX2" fmla="*/ 0 w 54769"/>
                <a:gd name="connsiteY2" fmla="*/ 140494 h 192881"/>
                <a:gd name="connsiteX3" fmla="*/ 23813 w 54769"/>
                <a:gd name="connsiteY3" fmla="*/ 192881 h 19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69" h="192881">
                  <a:moveTo>
                    <a:pt x="7144" y="0"/>
                  </a:moveTo>
                  <a:lnTo>
                    <a:pt x="54769" y="97631"/>
                  </a:lnTo>
                  <a:lnTo>
                    <a:pt x="0" y="140494"/>
                  </a:lnTo>
                  <a:lnTo>
                    <a:pt x="23813" y="192881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675453BB-9BC3-4E01-B391-2978595105B0}"/>
              </a:ext>
            </a:extLst>
          </p:cNvPr>
          <p:cNvGrpSpPr/>
          <p:nvPr/>
        </p:nvGrpSpPr>
        <p:grpSpPr>
          <a:xfrm>
            <a:off x="4372775" y="2845532"/>
            <a:ext cx="887103" cy="1464507"/>
            <a:chOff x="5455444" y="4305300"/>
            <a:chExt cx="804863" cy="1328738"/>
          </a:xfrm>
        </p:grpSpPr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52F9C6E3-1A5D-4D6F-9AC7-56BE260ECB45}"/>
                </a:ext>
              </a:extLst>
            </p:cNvPr>
            <p:cNvGrpSpPr/>
            <p:nvPr/>
          </p:nvGrpSpPr>
          <p:grpSpPr>
            <a:xfrm>
              <a:off x="5455444" y="4305300"/>
              <a:ext cx="804863" cy="1328738"/>
              <a:chOff x="5455444" y="4305300"/>
              <a:chExt cx="804863" cy="1328738"/>
            </a:xfrm>
          </p:grpSpPr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B316720B-ED17-45CE-9EE9-F9157FBF2B4C}"/>
                  </a:ext>
                </a:extLst>
              </p:cNvPr>
              <p:cNvSpPr/>
              <p:nvPr/>
            </p:nvSpPr>
            <p:spPr>
              <a:xfrm>
                <a:off x="5748337" y="4305300"/>
                <a:ext cx="271463" cy="1328738"/>
              </a:xfrm>
              <a:custGeom>
                <a:avLst/>
                <a:gdLst>
                  <a:gd name="connsiteX0" fmla="*/ 219075 w 271463"/>
                  <a:gd name="connsiteY0" fmla="*/ 0 h 1328738"/>
                  <a:gd name="connsiteX1" fmla="*/ 0 w 271463"/>
                  <a:gd name="connsiteY1" fmla="*/ 147638 h 1328738"/>
                  <a:gd name="connsiteX2" fmla="*/ 104775 w 271463"/>
                  <a:gd name="connsiteY2" fmla="*/ 242888 h 1328738"/>
                  <a:gd name="connsiteX3" fmla="*/ 71438 w 271463"/>
                  <a:gd name="connsiteY3" fmla="*/ 323850 h 1328738"/>
                  <a:gd name="connsiteX4" fmla="*/ 214313 w 271463"/>
                  <a:gd name="connsiteY4" fmla="*/ 409575 h 1328738"/>
                  <a:gd name="connsiteX5" fmla="*/ 128588 w 271463"/>
                  <a:gd name="connsiteY5" fmla="*/ 642938 h 1328738"/>
                  <a:gd name="connsiteX6" fmla="*/ 242888 w 271463"/>
                  <a:gd name="connsiteY6" fmla="*/ 762000 h 1328738"/>
                  <a:gd name="connsiteX7" fmla="*/ 147638 w 271463"/>
                  <a:gd name="connsiteY7" fmla="*/ 1019175 h 1328738"/>
                  <a:gd name="connsiteX8" fmla="*/ 271463 w 271463"/>
                  <a:gd name="connsiteY8" fmla="*/ 1119188 h 1328738"/>
                  <a:gd name="connsiteX9" fmla="*/ 161925 w 271463"/>
                  <a:gd name="connsiteY9" fmla="*/ 1328738 h 1328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1463" h="1328738">
                    <a:moveTo>
                      <a:pt x="219075" y="0"/>
                    </a:moveTo>
                    <a:lnTo>
                      <a:pt x="0" y="147638"/>
                    </a:lnTo>
                    <a:lnTo>
                      <a:pt x="104775" y="242888"/>
                    </a:lnTo>
                    <a:lnTo>
                      <a:pt x="71438" y="323850"/>
                    </a:lnTo>
                    <a:lnTo>
                      <a:pt x="214313" y="409575"/>
                    </a:lnTo>
                    <a:lnTo>
                      <a:pt x="128588" y="642938"/>
                    </a:lnTo>
                    <a:lnTo>
                      <a:pt x="242888" y="762000"/>
                    </a:lnTo>
                    <a:lnTo>
                      <a:pt x="147638" y="1019175"/>
                    </a:lnTo>
                    <a:lnTo>
                      <a:pt x="271463" y="1119188"/>
                    </a:lnTo>
                    <a:lnTo>
                      <a:pt x="161925" y="1328738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9483A265-421E-46CE-A093-2A3DA976C7FA}"/>
                  </a:ext>
                </a:extLst>
              </p:cNvPr>
              <p:cNvSpPr/>
              <p:nvPr/>
            </p:nvSpPr>
            <p:spPr>
              <a:xfrm>
                <a:off x="5455444" y="4826000"/>
                <a:ext cx="804863" cy="138112"/>
              </a:xfrm>
              <a:custGeom>
                <a:avLst/>
                <a:gdLst>
                  <a:gd name="connsiteX0" fmla="*/ 0 w 804863"/>
                  <a:gd name="connsiteY0" fmla="*/ 0 h 138112"/>
                  <a:gd name="connsiteX1" fmla="*/ 142875 w 804863"/>
                  <a:gd name="connsiteY1" fmla="*/ 138112 h 138112"/>
                  <a:gd name="connsiteX2" fmla="*/ 323850 w 804863"/>
                  <a:gd name="connsiteY2" fmla="*/ 19050 h 138112"/>
                  <a:gd name="connsiteX3" fmla="*/ 419100 w 804863"/>
                  <a:gd name="connsiteY3" fmla="*/ 119062 h 138112"/>
                  <a:gd name="connsiteX4" fmla="*/ 623888 w 804863"/>
                  <a:gd name="connsiteY4" fmla="*/ 0 h 138112"/>
                  <a:gd name="connsiteX5" fmla="*/ 766763 w 804863"/>
                  <a:gd name="connsiteY5" fmla="*/ 80962 h 138112"/>
                  <a:gd name="connsiteX6" fmla="*/ 804863 w 804863"/>
                  <a:gd name="connsiteY6" fmla="*/ 42862 h 13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04863" h="138112">
                    <a:moveTo>
                      <a:pt x="0" y="0"/>
                    </a:moveTo>
                    <a:lnTo>
                      <a:pt x="142875" y="138112"/>
                    </a:lnTo>
                    <a:lnTo>
                      <a:pt x="323850" y="19050"/>
                    </a:lnTo>
                    <a:lnTo>
                      <a:pt x="419100" y="119062"/>
                    </a:lnTo>
                    <a:lnTo>
                      <a:pt x="623888" y="0"/>
                    </a:lnTo>
                    <a:lnTo>
                      <a:pt x="766763" y="80962"/>
                    </a:lnTo>
                    <a:lnTo>
                      <a:pt x="804863" y="42862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6CF52D1E-7D16-43B6-81C4-C03851F0BE6E}"/>
                </a:ext>
              </a:extLst>
            </p:cNvPr>
            <p:cNvSpPr/>
            <p:nvPr/>
          </p:nvSpPr>
          <p:spPr>
            <a:xfrm>
              <a:off x="5631657" y="5153025"/>
              <a:ext cx="261937" cy="311944"/>
            </a:xfrm>
            <a:custGeom>
              <a:avLst/>
              <a:gdLst>
                <a:gd name="connsiteX0" fmla="*/ 0 w 261937"/>
                <a:gd name="connsiteY0" fmla="*/ 311944 h 311944"/>
                <a:gd name="connsiteX1" fmla="*/ 152400 w 261937"/>
                <a:gd name="connsiteY1" fmla="*/ 271463 h 311944"/>
                <a:gd name="connsiteX2" fmla="*/ 104775 w 261937"/>
                <a:gd name="connsiteY2" fmla="*/ 197644 h 311944"/>
                <a:gd name="connsiteX3" fmla="*/ 261937 w 261937"/>
                <a:gd name="connsiteY3" fmla="*/ 171450 h 311944"/>
                <a:gd name="connsiteX4" fmla="*/ 183356 w 261937"/>
                <a:gd name="connsiteY4" fmla="*/ 57150 h 311944"/>
                <a:gd name="connsiteX5" fmla="*/ 88106 w 261937"/>
                <a:gd name="connsiteY5" fmla="*/ 52388 h 311944"/>
                <a:gd name="connsiteX6" fmla="*/ 80962 w 261937"/>
                <a:gd name="connsiteY6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37" h="311944">
                  <a:moveTo>
                    <a:pt x="0" y="311944"/>
                  </a:moveTo>
                  <a:lnTo>
                    <a:pt x="152400" y="271463"/>
                  </a:lnTo>
                  <a:lnTo>
                    <a:pt x="104775" y="197644"/>
                  </a:lnTo>
                  <a:lnTo>
                    <a:pt x="261937" y="171450"/>
                  </a:lnTo>
                  <a:lnTo>
                    <a:pt x="183356" y="57150"/>
                  </a:lnTo>
                  <a:lnTo>
                    <a:pt x="88106" y="52388"/>
                  </a:lnTo>
                  <a:lnTo>
                    <a:pt x="80962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CBCE89FE-7B40-4807-B567-CE92148929BF}"/>
              </a:ext>
            </a:extLst>
          </p:cNvPr>
          <p:cNvGrpSpPr/>
          <p:nvPr/>
        </p:nvGrpSpPr>
        <p:grpSpPr>
          <a:xfrm>
            <a:off x="7996747" y="2852947"/>
            <a:ext cx="1549679" cy="1592262"/>
            <a:chOff x="5642768" y="3760788"/>
            <a:chExt cx="1549679" cy="1592262"/>
          </a:xfrm>
        </p:grpSpPr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7CDB672B-56B2-431D-9836-DF29916D9781}"/>
                </a:ext>
              </a:extLst>
            </p:cNvPr>
            <p:cNvGrpSpPr/>
            <p:nvPr/>
          </p:nvGrpSpPr>
          <p:grpSpPr>
            <a:xfrm>
              <a:off x="5642768" y="3760788"/>
              <a:ext cx="1362075" cy="1271587"/>
              <a:chOff x="5642768" y="3760788"/>
              <a:chExt cx="1362075" cy="1271587"/>
            </a:xfrm>
          </p:grpSpPr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9A3B79F3-2999-4CDB-BAC1-8510AD2C5252}"/>
                  </a:ext>
                </a:extLst>
              </p:cNvPr>
              <p:cNvSpPr/>
              <p:nvPr/>
            </p:nvSpPr>
            <p:spPr>
              <a:xfrm>
                <a:off x="6307138" y="3760788"/>
                <a:ext cx="166687" cy="1271587"/>
              </a:xfrm>
              <a:custGeom>
                <a:avLst/>
                <a:gdLst>
                  <a:gd name="connsiteX0" fmla="*/ 19050 w 166687"/>
                  <a:gd name="connsiteY0" fmla="*/ 0 h 1271587"/>
                  <a:gd name="connsiteX1" fmla="*/ 95250 w 166687"/>
                  <a:gd name="connsiteY1" fmla="*/ 152400 h 1271587"/>
                  <a:gd name="connsiteX2" fmla="*/ 0 w 166687"/>
                  <a:gd name="connsiteY2" fmla="*/ 319087 h 1271587"/>
                  <a:gd name="connsiteX3" fmla="*/ 76200 w 166687"/>
                  <a:gd name="connsiteY3" fmla="*/ 361950 h 1271587"/>
                  <a:gd name="connsiteX4" fmla="*/ 14287 w 166687"/>
                  <a:gd name="connsiteY4" fmla="*/ 461962 h 1271587"/>
                  <a:gd name="connsiteX5" fmla="*/ 138112 w 166687"/>
                  <a:gd name="connsiteY5" fmla="*/ 795337 h 1271587"/>
                  <a:gd name="connsiteX6" fmla="*/ 95250 w 166687"/>
                  <a:gd name="connsiteY6" fmla="*/ 885825 h 1271587"/>
                  <a:gd name="connsiteX7" fmla="*/ 157162 w 166687"/>
                  <a:gd name="connsiteY7" fmla="*/ 966787 h 1271587"/>
                  <a:gd name="connsiteX8" fmla="*/ 114300 w 166687"/>
                  <a:gd name="connsiteY8" fmla="*/ 1066800 h 1271587"/>
                  <a:gd name="connsiteX9" fmla="*/ 166687 w 166687"/>
                  <a:gd name="connsiteY9" fmla="*/ 1204912 h 1271587"/>
                  <a:gd name="connsiteX10" fmla="*/ 95250 w 166687"/>
                  <a:gd name="connsiteY10" fmla="*/ 1271587 h 1271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687" h="1271587">
                    <a:moveTo>
                      <a:pt x="19050" y="0"/>
                    </a:moveTo>
                    <a:lnTo>
                      <a:pt x="95250" y="152400"/>
                    </a:lnTo>
                    <a:lnTo>
                      <a:pt x="0" y="319087"/>
                    </a:lnTo>
                    <a:lnTo>
                      <a:pt x="76200" y="361950"/>
                    </a:lnTo>
                    <a:lnTo>
                      <a:pt x="14287" y="461962"/>
                    </a:lnTo>
                    <a:lnTo>
                      <a:pt x="138112" y="795337"/>
                    </a:lnTo>
                    <a:lnTo>
                      <a:pt x="95250" y="885825"/>
                    </a:lnTo>
                    <a:lnTo>
                      <a:pt x="157162" y="966787"/>
                    </a:lnTo>
                    <a:lnTo>
                      <a:pt x="114300" y="1066800"/>
                    </a:lnTo>
                    <a:lnTo>
                      <a:pt x="166687" y="1204912"/>
                    </a:lnTo>
                    <a:lnTo>
                      <a:pt x="95250" y="1271587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2CD3061E-00D3-452C-9021-119B5DB4E11D}"/>
                  </a:ext>
                </a:extLst>
              </p:cNvPr>
              <p:cNvSpPr/>
              <p:nvPr/>
            </p:nvSpPr>
            <p:spPr>
              <a:xfrm>
                <a:off x="5642768" y="4460875"/>
                <a:ext cx="1362075" cy="204787"/>
              </a:xfrm>
              <a:custGeom>
                <a:avLst/>
                <a:gdLst>
                  <a:gd name="connsiteX0" fmla="*/ 0 w 1362075"/>
                  <a:gd name="connsiteY0" fmla="*/ 0 h 204787"/>
                  <a:gd name="connsiteX1" fmla="*/ 319087 w 1362075"/>
                  <a:gd name="connsiteY1" fmla="*/ 204787 h 204787"/>
                  <a:gd name="connsiteX2" fmla="*/ 419100 w 1362075"/>
                  <a:gd name="connsiteY2" fmla="*/ 109537 h 204787"/>
                  <a:gd name="connsiteX3" fmla="*/ 504825 w 1362075"/>
                  <a:gd name="connsiteY3" fmla="*/ 195262 h 204787"/>
                  <a:gd name="connsiteX4" fmla="*/ 804862 w 1362075"/>
                  <a:gd name="connsiteY4" fmla="*/ 90487 h 204787"/>
                  <a:gd name="connsiteX5" fmla="*/ 914400 w 1362075"/>
                  <a:gd name="connsiteY5" fmla="*/ 166687 h 204787"/>
                  <a:gd name="connsiteX6" fmla="*/ 1062037 w 1362075"/>
                  <a:gd name="connsiteY6" fmla="*/ 114300 h 204787"/>
                  <a:gd name="connsiteX7" fmla="*/ 1166812 w 1362075"/>
                  <a:gd name="connsiteY7" fmla="*/ 180975 h 204787"/>
                  <a:gd name="connsiteX8" fmla="*/ 1362075 w 1362075"/>
                  <a:gd name="connsiteY8" fmla="*/ 85725 h 20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2075" h="204787">
                    <a:moveTo>
                      <a:pt x="0" y="0"/>
                    </a:moveTo>
                    <a:lnTo>
                      <a:pt x="319087" y="204787"/>
                    </a:lnTo>
                    <a:lnTo>
                      <a:pt x="419100" y="109537"/>
                    </a:lnTo>
                    <a:lnTo>
                      <a:pt x="504825" y="195262"/>
                    </a:lnTo>
                    <a:lnTo>
                      <a:pt x="804862" y="90487"/>
                    </a:lnTo>
                    <a:lnTo>
                      <a:pt x="914400" y="166687"/>
                    </a:lnTo>
                    <a:lnTo>
                      <a:pt x="1062037" y="114300"/>
                    </a:lnTo>
                    <a:lnTo>
                      <a:pt x="1166812" y="180975"/>
                    </a:lnTo>
                    <a:lnTo>
                      <a:pt x="1362075" y="85725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872A0F68-DD9A-45BE-AC1A-7D67CB2C9053}"/>
                  </a:ext>
                </a:extLst>
              </p:cNvPr>
              <p:cNvSpPr/>
              <p:nvPr/>
            </p:nvSpPr>
            <p:spPr>
              <a:xfrm>
                <a:off x="6134100" y="4114800"/>
                <a:ext cx="190500" cy="114300"/>
              </a:xfrm>
              <a:custGeom>
                <a:avLst/>
                <a:gdLst>
                  <a:gd name="connsiteX0" fmla="*/ 0 w 190500"/>
                  <a:gd name="connsiteY0" fmla="*/ 0 h 114300"/>
                  <a:gd name="connsiteX1" fmla="*/ 104775 w 190500"/>
                  <a:gd name="connsiteY1" fmla="*/ 104775 h 114300"/>
                  <a:gd name="connsiteX2" fmla="*/ 190500 w 190500"/>
                  <a:gd name="connsiteY2" fmla="*/ 11430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0500" h="114300">
                    <a:moveTo>
                      <a:pt x="0" y="0"/>
                    </a:moveTo>
                    <a:lnTo>
                      <a:pt x="104775" y="104775"/>
                    </a:lnTo>
                    <a:lnTo>
                      <a:pt x="190500" y="11430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EDB45307-A874-46AA-B6D8-FB1D8FC938B2}"/>
                  </a:ext>
                </a:extLst>
              </p:cNvPr>
              <p:cNvSpPr/>
              <p:nvPr/>
            </p:nvSpPr>
            <p:spPr>
              <a:xfrm>
                <a:off x="6805613" y="4638675"/>
                <a:ext cx="123824" cy="71437"/>
              </a:xfrm>
              <a:custGeom>
                <a:avLst/>
                <a:gdLst>
                  <a:gd name="connsiteX0" fmla="*/ 0 w 190500"/>
                  <a:gd name="connsiteY0" fmla="*/ 0 h 114300"/>
                  <a:gd name="connsiteX1" fmla="*/ 104775 w 190500"/>
                  <a:gd name="connsiteY1" fmla="*/ 104775 h 114300"/>
                  <a:gd name="connsiteX2" fmla="*/ 190500 w 190500"/>
                  <a:gd name="connsiteY2" fmla="*/ 11430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0500" h="114300">
                    <a:moveTo>
                      <a:pt x="0" y="0"/>
                    </a:moveTo>
                    <a:lnTo>
                      <a:pt x="104775" y="104775"/>
                    </a:lnTo>
                    <a:lnTo>
                      <a:pt x="190500" y="11430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76DDD2F7-63E7-4BD3-8170-77BCBF514876}"/>
                  </a:ext>
                </a:extLst>
              </p:cNvPr>
              <p:cNvSpPr/>
              <p:nvPr/>
            </p:nvSpPr>
            <p:spPr>
              <a:xfrm>
                <a:off x="5810250" y="4672012"/>
                <a:ext cx="142875" cy="76200"/>
              </a:xfrm>
              <a:custGeom>
                <a:avLst/>
                <a:gdLst>
                  <a:gd name="connsiteX0" fmla="*/ 0 w 142875"/>
                  <a:gd name="connsiteY0" fmla="*/ 28575 h 76200"/>
                  <a:gd name="connsiteX1" fmla="*/ 142875 w 142875"/>
                  <a:gd name="connsiteY1" fmla="*/ 0 h 76200"/>
                  <a:gd name="connsiteX2" fmla="*/ 114300 w 142875"/>
                  <a:gd name="connsiteY2" fmla="*/ 7620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2875" h="76200">
                    <a:moveTo>
                      <a:pt x="0" y="28575"/>
                    </a:moveTo>
                    <a:lnTo>
                      <a:pt x="142875" y="0"/>
                    </a:lnTo>
                    <a:lnTo>
                      <a:pt x="114300" y="7620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177C3512-5935-41C4-8DBB-941872204E53}"/>
                </a:ext>
              </a:extLst>
            </p:cNvPr>
            <p:cNvGrpSpPr/>
            <p:nvPr/>
          </p:nvGrpSpPr>
          <p:grpSpPr>
            <a:xfrm rot="8323720">
              <a:off x="5830372" y="4081463"/>
              <a:ext cx="1362075" cy="1271587"/>
              <a:chOff x="5642768" y="3767138"/>
              <a:chExt cx="1362075" cy="1271587"/>
            </a:xfrm>
          </p:grpSpPr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F6EAAD7B-D9B5-4F49-AC49-CFB8E99566E2}"/>
                  </a:ext>
                </a:extLst>
              </p:cNvPr>
              <p:cNvSpPr/>
              <p:nvPr/>
            </p:nvSpPr>
            <p:spPr>
              <a:xfrm>
                <a:off x="6310313" y="3767138"/>
                <a:ext cx="166687" cy="1271587"/>
              </a:xfrm>
              <a:custGeom>
                <a:avLst/>
                <a:gdLst>
                  <a:gd name="connsiteX0" fmla="*/ 19050 w 166687"/>
                  <a:gd name="connsiteY0" fmla="*/ 0 h 1271587"/>
                  <a:gd name="connsiteX1" fmla="*/ 95250 w 166687"/>
                  <a:gd name="connsiteY1" fmla="*/ 152400 h 1271587"/>
                  <a:gd name="connsiteX2" fmla="*/ 0 w 166687"/>
                  <a:gd name="connsiteY2" fmla="*/ 319087 h 1271587"/>
                  <a:gd name="connsiteX3" fmla="*/ 76200 w 166687"/>
                  <a:gd name="connsiteY3" fmla="*/ 361950 h 1271587"/>
                  <a:gd name="connsiteX4" fmla="*/ 14287 w 166687"/>
                  <a:gd name="connsiteY4" fmla="*/ 461962 h 1271587"/>
                  <a:gd name="connsiteX5" fmla="*/ 138112 w 166687"/>
                  <a:gd name="connsiteY5" fmla="*/ 795337 h 1271587"/>
                  <a:gd name="connsiteX6" fmla="*/ 95250 w 166687"/>
                  <a:gd name="connsiteY6" fmla="*/ 885825 h 1271587"/>
                  <a:gd name="connsiteX7" fmla="*/ 157162 w 166687"/>
                  <a:gd name="connsiteY7" fmla="*/ 966787 h 1271587"/>
                  <a:gd name="connsiteX8" fmla="*/ 114300 w 166687"/>
                  <a:gd name="connsiteY8" fmla="*/ 1066800 h 1271587"/>
                  <a:gd name="connsiteX9" fmla="*/ 166687 w 166687"/>
                  <a:gd name="connsiteY9" fmla="*/ 1204912 h 1271587"/>
                  <a:gd name="connsiteX10" fmla="*/ 95250 w 166687"/>
                  <a:gd name="connsiteY10" fmla="*/ 1271587 h 1271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687" h="1271587">
                    <a:moveTo>
                      <a:pt x="19050" y="0"/>
                    </a:moveTo>
                    <a:lnTo>
                      <a:pt x="95250" y="152400"/>
                    </a:lnTo>
                    <a:lnTo>
                      <a:pt x="0" y="319087"/>
                    </a:lnTo>
                    <a:lnTo>
                      <a:pt x="76200" y="361950"/>
                    </a:lnTo>
                    <a:lnTo>
                      <a:pt x="14287" y="461962"/>
                    </a:lnTo>
                    <a:lnTo>
                      <a:pt x="138112" y="795337"/>
                    </a:lnTo>
                    <a:lnTo>
                      <a:pt x="95250" y="885825"/>
                    </a:lnTo>
                    <a:lnTo>
                      <a:pt x="157162" y="966787"/>
                    </a:lnTo>
                    <a:lnTo>
                      <a:pt x="114300" y="1066800"/>
                    </a:lnTo>
                    <a:lnTo>
                      <a:pt x="166687" y="1204912"/>
                    </a:lnTo>
                    <a:lnTo>
                      <a:pt x="95250" y="1271587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C9197D24-D524-47B9-A8DF-490AC3E0104A}"/>
                  </a:ext>
                </a:extLst>
              </p:cNvPr>
              <p:cNvSpPr/>
              <p:nvPr/>
            </p:nvSpPr>
            <p:spPr>
              <a:xfrm>
                <a:off x="5642768" y="4460875"/>
                <a:ext cx="1362075" cy="204787"/>
              </a:xfrm>
              <a:custGeom>
                <a:avLst/>
                <a:gdLst>
                  <a:gd name="connsiteX0" fmla="*/ 0 w 1362075"/>
                  <a:gd name="connsiteY0" fmla="*/ 0 h 204787"/>
                  <a:gd name="connsiteX1" fmla="*/ 319087 w 1362075"/>
                  <a:gd name="connsiteY1" fmla="*/ 204787 h 204787"/>
                  <a:gd name="connsiteX2" fmla="*/ 419100 w 1362075"/>
                  <a:gd name="connsiteY2" fmla="*/ 109537 h 204787"/>
                  <a:gd name="connsiteX3" fmla="*/ 504825 w 1362075"/>
                  <a:gd name="connsiteY3" fmla="*/ 195262 h 204787"/>
                  <a:gd name="connsiteX4" fmla="*/ 804862 w 1362075"/>
                  <a:gd name="connsiteY4" fmla="*/ 90487 h 204787"/>
                  <a:gd name="connsiteX5" fmla="*/ 914400 w 1362075"/>
                  <a:gd name="connsiteY5" fmla="*/ 166687 h 204787"/>
                  <a:gd name="connsiteX6" fmla="*/ 1062037 w 1362075"/>
                  <a:gd name="connsiteY6" fmla="*/ 114300 h 204787"/>
                  <a:gd name="connsiteX7" fmla="*/ 1166812 w 1362075"/>
                  <a:gd name="connsiteY7" fmla="*/ 180975 h 204787"/>
                  <a:gd name="connsiteX8" fmla="*/ 1362075 w 1362075"/>
                  <a:gd name="connsiteY8" fmla="*/ 85725 h 20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2075" h="204787">
                    <a:moveTo>
                      <a:pt x="0" y="0"/>
                    </a:moveTo>
                    <a:lnTo>
                      <a:pt x="319087" y="204787"/>
                    </a:lnTo>
                    <a:lnTo>
                      <a:pt x="419100" y="109537"/>
                    </a:lnTo>
                    <a:lnTo>
                      <a:pt x="504825" y="195262"/>
                    </a:lnTo>
                    <a:lnTo>
                      <a:pt x="804862" y="90487"/>
                    </a:lnTo>
                    <a:lnTo>
                      <a:pt x="914400" y="166687"/>
                    </a:lnTo>
                    <a:lnTo>
                      <a:pt x="1062037" y="114300"/>
                    </a:lnTo>
                    <a:lnTo>
                      <a:pt x="1166812" y="180975"/>
                    </a:lnTo>
                    <a:lnTo>
                      <a:pt x="1362075" y="85725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EA9CA4B6-2737-4BE8-AF81-B9482D89ACEB}"/>
                  </a:ext>
                </a:extLst>
              </p:cNvPr>
              <p:cNvSpPr/>
              <p:nvPr/>
            </p:nvSpPr>
            <p:spPr>
              <a:xfrm>
                <a:off x="6134100" y="4114800"/>
                <a:ext cx="190500" cy="114300"/>
              </a:xfrm>
              <a:custGeom>
                <a:avLst/>
                <a:gdLst>
                  <a:gd name="connsiteX0" fmla="*/ 0 w 190500"/>
                  <a:gd name="connsiteY0" fmla="*/ 0 h 114300"/>
                  <a:gd name="connsiteX1" fmla="*/ 104775 w 190500"/>
                  <a:gd name="connsiteY1" fmla="*/ 104775 h 114300"/>
                  <a:gd name="connsiteX2" fmla="*/ 190500 w 190500"/>
                  <a:gd name="connsiteY2" fmla="*/ 11430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0500" h="114300">
                    <a:moveTo>
                      <a:pt x="0" y="0"/>
                    </a:moveTo>
                    <a:lnTo>
                      <a:pt x="104775" y="104775"/>
                    </a:lnTo>
                    <a:lnTo>
                      <a:pt x="190500" y="11430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03038AFD-4BFD-4118-BE97-1D3170DE66F6}"/>
                  </a:ext>
                </a:extLst>
              </p:cNvPr>
              <p:cNvSpPr/>
              <p:nvPr/>
            </p:nvSpPr>
            <p:spPr>
              <a:xfrm>
                <a:off x="6805613" y="4638675"/>
                <a:ext cx="123824" cy="71437"/>
              </a:xfrm>
              <a:custGeom>
                <a:avLst/>
                <a:gdLst>
                  <a:gd name="connsiteX0" fmla="*/ 0 w 190500"/>
                  <a:gd name="connsiteY0" fmla="*/ 0 h 114300"/>
                  <a:gd name="connsiteX1" fmla="*/ 104775 w 190500"/>
                  <a:gd name="connsiteY1" fmla="*/ 104775 h 114300"/>
                  <a:gd name="connsiteX2" fmla="*/ 190500 w 190500"/>
                  <a:gd name="connsiteY2" fmla="*/ 11430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0500" h="114300">
                    <a:moveTo>
                      <a:pt x="0" y="0"/>
                    </a:moveTo>
                    <a:lnTo>
                      <a:pt x="104775" y="104775"/>
                    </a:lnTo>
                    <a:lnTo>
                      <a:pt x="190500" y="11430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846A6913-C3C1-4D68-85AB-76BD46163E51}"/>
                  </a:ext>
                </a:extLst>
              </p:cNvPr>
              <p:cNvSpPr/>
              <p:nvPr/>
            </p:nvSpPr>
            <p:spPr>
              <a:xfrm>
                <a:off x="5810250" y="4672012"/>
                <a:ext cx="142875" cy="76200"/>
              </a:xfrm>
              <a:custGeom>
                <a:avLst/>
                <a:gdLst>
                  <a:gd name="connsiteX0" fmla="*/ 0 w 142875"/>
                  <a:gd name="connsiteY0" fmla="*/ 28575 h 76200"/>
                  <a:gd name="connsiteX1" fmla="*/ 142875 w 142875"/>
                  <a:gd name="connsiteY1" fmla="*/ 0 h 76200"/>
                  <a:gd name="connsiteX2" fmla="*/ 114300 w 142875"/>
                  <a:gd name="connsiteY2" fmla="*/ 7620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2875" h="76200">
                    <a:moveTo>
                      <a:pt x="0" y="28575"/>
                    </a:moveTo>
                    <a:lnTo>
                      <a:pt x="142875" y="0"/>
                    </a:lnTo>
                    <a:lnTo>
                      <a:pt x="114300" y="7620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57C6FBD3-A26D-44B7-AC8F-2E85C0F43DEE}"/>
              </a:ext>
            </a:extLst>
          </p:cNvPr>
          <p:cNvGrpSpPr/>
          <p:nvPr/>
        </p:nvGrpSpPr>
        <p:grpSpPr>
          <a:xfrm>
            <a:off x="6120751" y="2989017"/>
            <a:ext cx="1449910" cy="1303216"/>
            <a:chOff x="3348038" y="1816100"/>
            <a:chExt cx="2264568" cy="1663700"/>
          </a:xfrm>
        </p:grpSpPr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93A4DAAC-6330-429B-914F-829EEF95A36C}"/>
                </a:ext>
              </a:extLst>
            </p:cNvPr>
            <p:cNvSpPr/>
            <p:nvPr/>
          </p:nvSpPr>
          <p:spPr>
            <a:xfrm>
              <a:off x="3746500" y="1816100"/>
              <a:ext cx="812800" cy="800100"/>
            </a:xfrm>
            <a:custGeom>
              <a:avLst/>
              <a:gdLst>
                <a:gd name="connsiteX0" fmla="*/ 0 w 812800"/>
                <a:gd name="connsiteY0" fmla="*/ 0 h 800100"/>
                <a:gd name="connsiteX1" fmla="*/ 323850 w 812800"/>
                <a:gd name="connsiteY1" fmla="*/ 292100 h 800100"/>
                <a:gd name="connsiteX2" fmla="*/ 127000 w 812800"/>
                <a:gd name="connsiteY2" fmla="*/ 419100 h 800100"/>
                <a:gd name="connsiteX3" fmla="*/ 812800 w 812800"/>
                <a:gd name="connsiteY3" fmla="*/ 80010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2800" h="800100">
                  <a:moveTo>
                    <a:pt x="0" y="0"/>
                  </a:moveTo>
                  <a:lnTo>
                    <a:pt x="323850" y="292100"/>
                  </a:lnTo>
                  <a:lnTo>
                    <a:pt x="127000" y="419100"/>
                  </a:lnTo>
                  <a:lnTo>
                    <a:pt x="812800" y="8001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52318535-0BC3-4D7D-9456-B343EE04A3F7}"/>
                </a:ext>
              </a:extLst>
            </p:cNvPr>
            <p:cNvSpPr/>
            <p:nvPr/>
          </p:nvSpPr>
          <p:spPr>
            <a:xfrm>
              <a:off x="3359150" y="2616200"/>
              <a:ext cx="1200150" cy="457200"/>
            </a:xfrm>
            <a:custGeom>
              <a:avLst/>
              <a:gdLst>
                <a:gd name="connsiteX0" fmla="*/ 1200150 w 1200150"/>
                <a:gd name="connsiteY0" fmla="*/ 0 h 457200"/>
                <a:gd name="connsiteX1" fmla="*/ 831850 w 1200150"/>
                <a:gd name="connsiteY1" fmla="*/ 298450 h 457200"/>
                <a:gd name="connsiteX2" fmla="*/ 628650 w 1200150"/>
                <a:gd name="connsiteY2" fmla="*/ 133350 h 457200"/>
                <a:gd name="connsiteX3" fmla="*/ 425450 w 1200150"/>
                <a:gd name="connsiteY3" fmla="*/ 336550 h 457200"/>
                <a:gd name="connsiteX4" fmla="*/ 171450 w 1200150"/>
                <a:gd name="connsiteY4" fmla="*/ 279400 h 457200"/>
                <a:gd name="connsiteX5" fmla="*/ 0 w 1200150"/>
                <a:gd name="connsiteY5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0150" h="457200">
                  <a:moveTo>
                    <a:pt x="1200150" y="0"/>
                  </a:moveTo>
                  <a:lnTo>
                    <a:pt x="831850" y="298450"/>
                  </a:lnTo>
                  <a:lnTo>
                    <a:pt x="628650" y="133350"/>
                  </a:lnTo>
                  <a:lnTo>
                    <a:pt x="425450" y="336550"/>
                  </a:lnTo>
                  <a:lnTo>
                    <a:pt x="171450" y="279400"/>
                  </a:lnTo>
                  <a:lnTo>
                    <a:pt x="0" y="4572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003A894C-A37B-4F6D-B1E6-5FD1BA1BA72D}"/>
                </a:ext>
              </a:extLst>
            </p:cNvPr>
            <p:cNvSpPr/>
            <p:nvPr/>
          </p:nvSpPr>
          <p:spPr>
            <a:xfrm>
              <a:off x="4559300" y="2616200"/>
              <a:ext cx="520700" cy="863600"/>
            </a:xfrm>
            <a:custGeom>
              <a:avLst/>
              <a:gdLst>
                <a:gd name="connsiteX0" fmla="*/ 0 w 520700"/>
                <a:gd name="connsiteY0" fmla="*/ 0 h 863600"/>
                <a:gd name="connsiteX1" fmla="*/ 120650 w 520700"/>
                <a:gd name="connsiteY1" fmla="*/ 292100 h 863600"/>
                <a:gd name="connsiteX2" fmla="*/ 311150 w 520700"/>
                <a:gd name="connsiteY2" fmla="*/ 317500 h 863600"/>
                <a:gd name="connsiteX3" fmla="*/ 215900 w 520700"/>
                <a:gd name="connsiteY3" fmla="*/ 488950 h 863600"/>
                <a:gd name="connsiteX4" fmla="*/ 520700 w 520700"/>
                <a:gd name="connsiteY4" fmla="*/ 704850 h 863600"/>
                <a:gd name="connsiteX5" fmla="*/ 438150 w 520700"/>
                <a:gd name="connsiteY5" fmla="*/ 86360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0700" h="863600">
                  <a:moveTo>
                    <a:pt x="0" y="0"/>
                  </a:moveTo>
                  <a:lnTo>
                    <a:pt x="120650" y="292100"/>
                  </a:lnTo>
                  <a:lnTo>
                    <a:pt x="311150" y="317500"/>
                  </a:lnTo>
                  <a:lnTo>
                    <a:pt x="215900" y="488950"/>
                  </a:lnTo>
                  <a:lnTo>
                    <a:pt x="520700" y="704850"/>
                  </a:lnTo>
                  <a:lnTo>
                    <a:pt x="438150" y="8636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96F65261-2508-4AD5-A666-1E0377AD78B6}"/>
                </a:ext>
              </a:extLst>
            </p:cNvPr>
            <p:cNvSpPr/>
            <p:nvPr/>
          </p:nvSpPr>
          <p:spPr>
            <a:xfrm>
              <a:off x="4559300" y="1949450"/>
              <a:ext cx="869950" cy="666750"/>
            </a:xfrm>
            <a:custGeom>
              <a:avLst/>
              <a:gdLst>
                <a:gd name="connsiteX0" fmla="*/ 0 w 869950"/>
                <a:gd name="connsiteY0" fmla="*/ 666750 h 666750"/>
                <a:gd name="connsiteX1" fmla="*/ 95250 w 869950"/>
                <a:gd name="connsiteY1" fmla="*/ 476250 h 666750"/>
                <a:gd name="connsiteX2" fmla="*/ 279400 w 869950"/>
                <a:gd name="connsiteY2" fmla="*/ 590550 h 666750"/>
                <a:gd name="connsiteX3" fmla="*/ 317500 w 869950"/>
                <a:gd name="connsiteY3" fmla="*/ 355600 h 666750"/>
                <a:gd name="connsiteX4" fmla="*/ 685800 w 869950"/>
                <a:gd name="connsiteY4" fmla="*/ 241300 h 666750"/>
                <a:gd name="connsiteX5" fmla="*/ 869950 w 869950"/>
                <a:gd name="connsiteY5" fmla="*/ 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9950" h="666750">
                  <a:moveTo>
                    <a:pt x="0" y="666750"/>
                  </a:moveTo>
                  <a:lnTo>
                    <a:pt x="95250" y="476250"/>
                  </a:lnTo>
                  <a:lnTo>
                    <a:pt x="279400" y="590550"/>
                  </a:lnTo>
                  <a:lnTo>
                    <a:pt x="317500" y="355600"/>
                  </a:lnTo>
                  <a:lnTo>
                    <a:pt x="685800" y="241300"/>
                  </a:lnTo>
                  <a:lnTo>
                    <a:pt x="86995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A3459422-0BED-41A9-891D-CF7F1376CC61}"/>
                </a:ext>
              </a:extLst>
            </p:cNvPr>
            <p:cNvSpPr/>
            <p:nvPr/>
          </p:nvSpPr>
          <p:spPr>
            <a:xfrm>
              <a:off x="4375150" y="2616200"/>
              <a:ext cx="184150" cy="406400"/>
            </a:xfrm>
            <a:custGeom>
              <a:avLst/>
              <a:gdLst>
                <a:gd name="connsiteX0" fmla="*/ 184150 w 184150"/>
                <a:gd name="connsiteY0" fmla="*/ 0 h 406400"/>
                <a:gd name="connsiteX1" fmla="*/ 69850 w 184150"/>
                <a:gd name="connsiteY1" fmla="*/ 165100 h 406400"/>
                <a:gd name="connsiteX2" fmla="*/ 133350 w 184150"/>
                <a:gd name="connsiteY2" fmla="*/ 273050 h 406400"/>
                <a:gd name="connsiteX3" fmla="*/ 0 w 184150"/>
                <a:gd name="connsiteY3" fmla="*/ 40640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150" h="406400">
                  <a:moveTo>
                    <a:pt x="184150" y="0"/>
                  </a:moveTo>
                  <a:lnTo>
                    <a:pt x="69850" y="165100"/>
                  </a:lnTo>
                  <a:lnTo>
                    <a:pt x="133350" y="273050"/>
                  </a:lnTo>
                  <a:lnTo>
                    <a:pt x="0" y="4064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07139608-C981-4868-A5DF-0F60259FBC8A}"/>
                </a:ext>
              </a:extLst>
            </p:cNvPr>
            <p:cNvSpPr/>
            <p:nvPr/>
          </p:nvSpPr>
          <p:spPr>
            <a:xfrm>
              <a:off x="4555331" y="2559844"/>
              <a:ext cx="578644" cy="250031"/>
            </a:xfrm>
            <a:custGeom>
              <a:avLst/>
              <a:gdLst>
                <a:gd name="connsiteX0" fmla="*/ 0 w 578644"/>
                <a:gd name="connsiteY0" fmla="*/ 0 h 192881"/>
                <a:gd name="connsiteX1" fmla="*/ 47625 w 578644"/>
                <a:gd name="connsiteY1" fmla="*/ 126206 h 192881"/>
                <a:gd name="connsiteX2" fmla="*/ 209550 w 578644"/>
                <a:gd name="connsiteY2" fmla="*/ 78581 h 192881"/>
                <a:gd name="connsiteX3" fmla="*/ 385763 w 578644"/>
                <a:gd name="connsiteY3" fmla="*/ 192881 h 192881"/>
                <a:gd name="connsiteX4" fmla="*/ 578644 w 578644"/>
                <a:gd name="connsiteY4" fmla="*/ 92869 h 192881"/>
                <a:gd name="connsiteX0" fmla="*/ 0 w 578644"/>
                <a:gd name="connsiteY0" fmla="*/ 111919 h 304800"/>
                <a:gd name="connsiteX1" fmla="*/ 161925 w 578644"/>
                <a:gd name="connsiteY1" fmla="*/ 0 h 304800"/>
                <a:gd name="connsiteX2" fmla="*/ 209550 w 578644"/>
                <a:gd name="connsiteY2" fmla="*/ 190500 h 304800"/>
                <a:gd name="connsiteX3" fmla="*/ 385763 w 578644"/>
                <a:gd name="connsiteY3" fmla="*/ 304800 h 304800"/>
                <a:gd name="connsiteX4" fmla="*/ 578644 w 578644"/>
                <a:gd name="connsiteY4" fmla="*/ 204788 h 304800"/>
                <a:gd name="connsiteX0" fmla="*/ 0 w 578644"/>
                <a:gd name="connsiteY0" fmla="*/ 57150 h 250031"/>
                <a:gd name="connsiteX1" fmla="*/ 126207 w 578644"/>
                <a:gd name="connsiteY1" fmla="*/ 0 h 250031"/>
                <a:gd name="connsiteX2" fmla="*/ 209550 w 578644"/>
                <a:gd name="connsiteY2" fmla="*/ 135731 h 250031"/>
                <a:gd name="connsiteX3" fmla="*/ 385763 w 578644"/>
                <a:gd name="connsiteY3" fmla="*/ 250031 h 250031"/>
                <a:gd name="connsiteX4" fmla="*/ 578644 w 578644"/>
                <a:gd name="connsiteY4" fmla="*/ 150019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8644" h="250031">
                  <a:moveTo>
                    <a:pt x="0" y="57150"/>
                  </a:moveTo>
                  <a:lnTo>
                    <a:pt x="126207" y="0"/>
                  </a:lnTo>
                  <a:lnTo>
                    <a:pt x="209550" y="135731"/>
                  </a:lnTo>
                  <a:lnTo>
                    <a:pt x="385763" y="250031"/>
                  </a:lnTo>
                  <a:lnTo>
                    <a:pt x="578644" y="150019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A9307A9A-89E5-40DB-BD8C-C468EACC5315}"/>
                </a:ext>
              </a:extLst>
            </p:cNvPr>
            <p:cNvSpPr/>
            <p:nvPr/>
          </p:nvSpPr>
          <p:spPr>
            <a:xfrm>
              <a:off x="5250656" y="2188369"/>
              <a:ext cx="361950" cy="140494"/>
            </a:xfrm>
            <a:custGeom>
              <a:avLst/>
              <a:gdLst>
                <a:gd name="connsiteX0" fmla="*/ 0 w 361950"/>
                <a:gd name="connsiteY0" fmla="*/ 0 h 140494"/>
                <a:gd name="connsiteX1" fmla="*/ 57150 w 361950"/>
                <a:gd name="connsiteY1" fmla="*/ 59531 h 140494"/>
                <a:gd name="connsiteX2" fmla="*/ 138113 w 361950"/>
                <a:gd name="connsiteY2" fmla="*/ 26194 h 140494"/>
                <a:gd name="connsiteX3" fmla="*/ 190500 w 361950"/>
                <a:gd name="connsiteY3" fmla="*/ 128587 h 140494"/>
                <a:gd name="connsiteX4" fmla="*/ 361950 w 361950"/>
                <a:gd name="connsiteY4" fmla="*/ 140494 h 140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50" h="140494">
                  <a:moveTo>
                    <a:pt x="0" y="0"/>
                  </a:moveTo>
                  <a:lnTo>
                    <a:pt x="57150" y="59531"/>
                  </a:lnTo>
                  <a:lnTo>
                    <a:pt x="138113" y="26194"/>
                  </a:lnTo>
                  <a:lnTo>
                    <a:pt x="190500" y="128587"/>
                  </a:lnTo>
                  <a:lnTo>
                    <a:pt x="361950" y="140494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C76B576B-451D-4556-B367-ACB7DFF3819D}"/>
                </a:ext>
              </a:extLst>
            </p:cNvPr>
            <p:cNvSpPr/>
            <p:nvPr/>
          </p:nvSpPr>
          <p:spPr>
            <a:xfrm>
              <a:off x="3779044" y="2955131"/>
              <a:ext cx="97631" cy="269082"/>
            </a:xfrm>
            <a:custGeom>
              <a:avLst/>
              <a:gdLst>
                <a:gd name="connsiteX0" fmla="*/ 2381 w 97631"/>
                <a:gd name="connsiteY0" fmla="*/ 0 h 269082"/>
                <a:gd name="connsiteX1" fmla="*/ 0 w 97631"/>
                <a:gd name="connsiteY1" fmla="*/ 95250 h 269082"/>
                <a:gd name="connsiteX2" fmla="*/ 97631 w 97631"/>
                <a:gd name="connsiteY2" fmla="*/ 104775 h 269082"/>
                <a:gd name="connsiteX3" fmla="*/ 30956 w 97631"/>
                <a:gd name="connsiteY3" fmla="*/ 230982 h 269082"/>
                <a:gd name="connsiteX4" fmla="*/ 95250 w 97631"/>
                <a:gd name="connsiteY4" fmla="*/ 269082 h 269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269082">
                  <a:moveTo>
                    <a:pt x="2381" y="0"/>
                  </a:moveTo>
                  <a:cubicBezTo>
                    <a:pt x="1587" y="31750"/>
                    <a:pt x="794" y="63500"/>
                    <a:pt x="0" y="95250"/>
                  </a:cubicBezTo>
                  <a:lnTo>
                    <a:pt x="97631" y="104775"/>
                  </a:lnTo>
                  <a:lnTo>
                    <a:pt x="30956" y="230982"/>
                  </a:lnTo>
                  <a:lnTo>
                    <a:pt x="95250" y="269082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C090652B-0B53-4545-B05D-5A388D3B08C1}"/>
                </a:ext>
              </a:extLst>
            </p:cNvPr>
            <p:cNvSpPr/>
            <p:nvPr/>
          </p:nvSpPr>
          <p:spPr>
            <a:xfrm>
              <a:off x="3348038" y="2814638"/>
              <a:ext cx="180975" cy="80962"/>
            </a:xfrm>
            <a:custGeom>
              <a:avLst/>
              <a:gdLst>
                <a:gd name="connsiteX0" fmla="*/ 180975 w 180975"/>
                <a:gd name="connsiteY0" fmla="*/ 80962 h 80962"/>
                <a:gd name="connsiteX1" fmla="*/ 100012 w 180975"/>
                <a:gd name="connsiteY1" fmla="*/ 30956 h 80962"/>
                <a:gd name="connsiteX2" fmla="*/ 52387 w 180975"/>
                <a:gd name="connsiteY2" fmla="*/ 73818 h 80962"/>
                <a:gd name="connsiteX3" fmla="*/ 0 w 180975"/>
                <a:gd name="connsiteY3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975" h="80962">
                  <a:moveTo>
                    <a:pt x="180975" y="80962"/>
                  </a:moveTo>
                  <a:lnTo>
                    <a:pt x="100012" y="30956"/>
                  </a:lnTo>
                  <a:lnTo>
                    <a:pt x="52387" y="73818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DEF2DDC4-BD51-486C-901A-8EF44B76A563}"/>
                </a:ext>
              </a:extLst>
            </p:cNvPr>
            <p:cNvSpPr/>
            <p:nvPr/>
          </p:nvSpPr>
          <p:spPr>
            <a:xfrm>
              <a:off x="3709988" y="2235994"/>
              <a:ext cx="157162" cy="150019"/>
            </a:xfrm>
            <a:custGeom>
              <a:avLst/>
              <a:gdLst>
                <a:gd name="connsiteX0" fmla="*/ 157162 w 157162"/>
                <a:gd name="connsiteY0" fmla="*/ 0 h 150019"/>
                <a:gd name="connsiteX1" fmla="*/ 102393 w 157162"/>
                <a:gd name="connsiteY1" fmla="*/ 57150 h 150019"/>
                <a:gd name="connsiteX2" fmla="*/ 116681 w 157162"/>
                <a:gd name="connsiteY2" fmla="*/ 119062 h 150019"/>
                <a:gd name="connsiteX3" fmla="*/ 0 w 157162"/>
                <a:gd name="connsiteY3" fmla="*/ 150019 h 150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162" h="150019">
                  <a:moveTo>
                    <a:pt x="157162" y="0"/>
                  </a:moveTo>
                  <a:lnTo>
                    <a:pt x="102393" y="57150"/>
                  </a:lnTo>
                  <a:lnTo>
                    <a:pt x="116681" y="119062"/>
                  </a:lnTo>
                  <a:lnTo>
                    <a:pt x="0" y="150019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91A52EAB-90DB-450E-B04B-DE45152F8142}"/>
                </a:ext>
              </a:extLst>
            </p:cNvPr>
            <p:cNvSpPr/>
            <p:nvPr/>
          </p:nvSpPr>
          <p:spPr>
            <a:xfrm>
              <a:off x="4071938" y="1866900"/>
              <a:ext cx="202406" cy="240506"/>
            </a:xfrm>
            <a:custGeom>
              <a:avLst/>
              <a:gdLst>
                <a:gd name="connsiteX0" fmla="*/ 0 w 202406"/>
                <a:gd name="connsiteY0" fmla="*/ 240506 h 240506"/>
                <a:gd name="connsiteX1" fmla="*/ 40481 w 202406"/>
                <a:gd name="connsiteY1" fmla="*/ 145256 h 240506"/>
                <a:gd name="connsiteX2" fmla="*/ 90487 w 202406"/>
                <a:gd name="connsiteY2" fmla="*/ 159544 h 240506"/>
                <a:gd name="connsiteX3" fmla="*/ 119062 w 202406"/>
                <a:gd name="connsiteY3" fmla="*/ 95250 h 240506"/>
                <a:gd name="connsiteX4" fmla="*/ 185737 w 202406"/>
                <a:gd name="connsiteY4" fmla="*/ 116681 h 240506"/>
                <a:gd name="connsiteX5" fmla="*/ 202406 w 202406"/>
                <a:gd name="connsiteY5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406" h="240506">
                  <a:moveTo>
                    <a:pt x="0" y="240506"/>
                  </a:moveTo>
                  <a:lnTo>
                    <a:pt x="40481" y="145256"/>
                  </a:lnTo>
                  <a:lnTo>
                    <a:pt x="90487" y="159544"/>
                  </a:lnTo>
                  <a:lnTo>
                    <a:pt x="119062" y="95250"/>
                  </a:lnTo>
                  <a:lnTo>
                    <a:pt x="185737" y="116681"/>
                  </a:lnTo>
                  <a:lnTo>
                    <a:pt x="202406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E3759B9C-1732-4C06-BBE2-8B7E014E6218}"/>
                </a:ext>
              </a:extLst>
            </p:cNvPr>
            <p:cNvSpPr/>
            <p:nvPr/>
          </p:nvSpPr>
          <p:spPr>
            <a:xfrm>
              <a:off x="3619500" y="2055019"/>
              <a:ext cx="247650" cy="178594"/>
            </a:xfrm>
            <a:custGeom>
              <a:avLst/>
              <a:gdLst>
                <a:gd name="connsiteX0" fmla="*/ 247650 w 247650"/>
                <a:gd name="connsiteY0" fmla="*/ 178594 h 178594"/>
                <a:gd name="connsiteX1" fmla="*/ 204788 w 247650"/>
                <a:gd name="connsiteY1" fmla="*/ 109537 h 178594"/>
                <a:gd name="connsiteX2" fmla="*/ 54769 w 247650"/>
                <a:gd name="connsiteY2" fmla="*/ 107156 h 178594"/>
                <a:gd name="connsiteX3" fmla="*/ 0 w 247650"/>
                <a:gd name="connsiteY3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7650" h="178594">
                  <a:moveTo>
                    <a:pt x="247650" y="178594"/>
                  </a:moveTo>
                  <a:lnTo>
                    <a:pt x="204788" y="109537"/>
                  </a:lnTo>
                  <a:lnTo>
                    <a:pt x="54769" y="107156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C6D82A22-6BA0-4F86-BE19-A8351E9C1E6A}"/>
                </a:ext>
              </a:extLst>
            </p:cNvPr>
            <p:cNvSpPr/>
            <p:nvPr/>
          </p:nvSpPr>
          <p:spPr>
            <a:xfrm>
              <a:off x="5079206" y="3317081"/>
              <a:ext cx="152400" cy="40482"/>
            </a:xfrm>
            <a:custGeom>
              <a:avLst/>
              <a:gdLst>
                <a:gd name="connsiteX0" fmla="*/ 0 w 152400"/>
                <a:gd name="connsiteY0" fmla="*/ 0 h 40482"/>
                <a:gd name="connsiteX1" fmla="*/ 85725 w 152400"/>
                <a:gd name="connsiteY1" fmla="*/ 40482 h 40482"/>
                <a:gd name="connsiteX2" fmla="*/ 152400 w 152400"/>
                <a:gd name="connsiteY2" fmla="*/ 7144 h 40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400" h="40482">
                  <a:moveTo>
                    <a:pt x="0" y="0"/>
                  </a:moveTo>
                  <a:lnTo>
                    <a:pt x="85725" y="40482"/>
                  </a:lnTo>
                  <a:lnTo>
                    <a:pt x="152400" y="7144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27603B2B-CC93-40C0-91CC-895025A3F4FF}"/>
                </a:ext>
              </a:extLst>
            </p:cNvPr>
            <p:cNvSpPr/>
            <p:nvPr/>
          </p:nvSpPr>
          <p:spPr>
            <a:xfrm>
              <a:off x="4162425" y="2917031"/>
              <a:ext cx="33338" cy="52388"/>
            </a:xfrm>
            <a:custGeom>
              <a:avLst/>
              <a:gdLst>
                <a:gd name="connsiteX0" fmla="*/ 33338 w 33338"/>
                <a:gd name="connsiteY0" fmla="*/ 0 h 52388"/>
                <a:gd name="connsiteX1" fmla="*/ 0 w 33338"/>
                <a:gd name="connsiteY1" fmla="*/ 52388 h 52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8" h="52388">
                  <a:moveTo>
                    <a:pt x="33338" y="0"/>
                  </a:moveTo>
                  <a:lnTo>
                    <a:pt x="0" y="52388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8880A58E-8A37-4D00-8593-4AC73A10B444}"/>
                </a:ext>
              </a:extLst>
            </p:cNvPr>
            <p:cNvSpPr/>
            <p:nvPr/>
          </p:nvSpPr>
          <p:spPr>
            <a:xfrm>
              <a:off x="4510088" y="2883694"/>
              <a:ext cx="116681" cy="138112"/>
            </a:xfrm>
            <a:custGeom>
              <a:avLst/>
              <a:gdLst>
                <a:gd name="connsiteX0" fmla="*/ 0 w 116681"/>
                <a:gd name="connsiteY0" fmla="*/ 0 h 138112"/>
                <a:gd name="connsiteX1" fmla="*/ 59531 w 116681"/>
                <a:gd name="connsiteY1" fmla="*/ 42862 h 138112"/>
                <a:gd name="connsiteX2" fmla="*/ 54768 w 116681"/>
                <a:gd name="connsiteY2" fmla="*/ 100012 h 138112"/>
                <a:gd name="connsiteX3" fmla="*/ 116681 w 116681"/>
                <a:gd name="connsiteY3" fmla="*/ 138112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681" h="138112">
                  <a:moveTo>
                    <a:pt x="0" y="0"/>
                  </a:moveTo>
                  <a:lnTo>
                    <a:pt x="59531" y="42862"/>
                  </a:lnTo>
                  <a:lnTo>
                    <a:pt x="54768" y="100012"/>
                  </a:lnTo>
                  <a:lnTo>
                    <a:pt x="116681" y="138112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C0D13098-16B1-47B4-AC27-074DB5C3B378}"/>
                </a:ext>
              </a:extLst>
            </p:cNvPr>
            <p:cNvSpPr/>
            <p:nvPr/>
          </p:nvSpPr>
          <p:spPr>
            <a:xfrm>
              <a:off x="4933951" y="2805114"/>
              <a:ext cx="161925" cy="69056"/>
            </a:xfrm>
            <a:custGeom>
              <a:avLst/>
              <a:gdLst>
                <a:gd name="connsiteX0" fmla="*/ 0 w 161925"/>
                <a:gd name="connsiteY0" fmla="*/ 0 h 85725"/>
                <a:gd name="connsiteX1" fmla="*/ 50006 w 161925"/>
                <a:gd name="connsiteY1" fmla="*/ 76200 h 85725"/>
                <a:gd name="connsiteX2" fmla="*/ 161925 w 161925"/>
                <a:gd name="connsiteY2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1925" h="85725">
                  <a:moveTo>
                    <a:pt x="0" y="0"/>
                  </a:moveTo>
                  <a:lnTo>
                    <a:pt x="50006" y="76200"/>
                  </a:lnTo>
                  <a:lnTo>
                    <a:pt x="161925" y="8572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pptxf04_ひび割れ図形パーツ</dc:title>
  <dc:subject>pptxf04_ひび割れ図形パーツ</dc:subject>
  <dc:creator>でじけろお</dc:creator>
  <cp:revision>1</cp:revision>
  <dcterms:created xsi:type="dcterms:W3CDTF">2018-05-20T00:31:01Z</dcterms:created>
  <dcterms:modified xsi:type="dcterms:W3CDTF">2020-10-04T05:43:36Z</dcterms:modified>
  <cp:version>1</cp:version>
</cp:coreProperties>
</file>